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8.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9.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0.xml" ContentType="application/vnd.openxmlformats-officedocument.theme+xml"/>
  <Override PartName="/ppt/tags/tag7.xml" ContentType="application/vnd.openxmlformats-officedocument.presentationml.tags+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1.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2.xml" ContentType="application/vnd.openxmlformats-officedocument.theme+xml"/>
  <Override PartName="/ppt/tags/tag10.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7.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8.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9.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0_1E788601.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749" r:id="rId5"/>
    <p:sldMasterId id="2147483774" r:id="rId6"/>
    <p:sldMasterId id="2147483787" r:id="rId7"/>
    <p:sldMasterId id="2147483793" r:id="rId8"/>
    <p:sldMasterId id="2147483813" r:id="rId9"/>
    <p:sldMasterId id="2147483850" r:id="rId10"/>
    <p:sldMasterId id="2147483862" r:id="rId11"/>
    <p:sldMasterId id="2147483874" r:id="rId12"/>
    <p:sldMasterId id="2147483886" r:id="rId13"/>
    <p:sldMasterId id="2147483899" r:id="rId14"/>
    <p:sldMasterId id="2147483905" r:id="rId15"/>
  </p:sldMasterIdLst>
  <p:notesMasterIdLst>
    <p:notesMasterId r:id="rId41"/>
  </p:notesMasterIdLst>
  <p:handoutMasterIdLst>
    <p:handoutMasterId r:id="rId42"/>
  </p:handoutMasterIdLst>
  <p:sldIdLst>
    <p:sldId id="1641" r:id="rId16"/>
    <p:sldId id="259" r:id="rId17"/>
    <p:sldId id="260" r:id="rId18"/>
    <p:sldId id="280" r:id="rId19"/>
    <p:sldId id="281" r:id="rId20"/>
    <p:sldId id="1664" r:id="rId21"/>
    <p:sldId id="283" r:id="rId22"/>
    <p:sldId id="777" r:id="rId23"/>
    <p:sldId id="496" r:id="rId24"/>
    <p:sldId id="1212" r:id="rId25"/>
    <p:sldId id="1667" r:id="rId26"/>
    <p:sldId id="1666" r:id="rId27"/>
    <p:sldId id="1215" r:id="rId28"/>
    <p:sldId id="286" r:id="rId29"/>
    <p:sldId id="287" r:id="rId30"/>
    <p:sldId id="272" r:id="rId31"/>
    <p:sldId id="273" r:id="rId32"/>
    <p:sldId id="274" r:id="rId33"/>
    <p:sldId id="275" r:id="rId34"/>
    <p:sldId id="276" r:id="rId35"/>
    <p:sldId id="277" r:id="rId36"/>
    <p:sldId id="278" r:id="rId37"/>
    <p:sldId id="279" r:id="rId38"/>
    <p:sldId id="1665" r:id="rId39"/>
    <p:sldId id="271" r:id="rId40"/>
  </p:sldIdLst>
  <p:sldSz cx="12192000" cy="6858000"/>
  <p:notesSz cx="7023100" cy="93091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624A02-1DB0-899D-4224-099992E49E1E}" name="Nemitz, Margaret Fonville Benson" initials="NMFB" userId="S::mfb015@ad.unc.edu::7f38872f-31fb-4a12-a7cd-af25fda091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mmel, Julia Marie" initials="KJM" lastIdx="7" clrIdx="0">
    <p:extLst>
      <p:ext uri="{19B8F6BF-5375-455C-9EA6-DF929625EA0E}">
        <p15:presenceInfo xmlns:p15="http://schemas.microsoft.com/office/powerpoint/2012/main" userId="S-1-5-21-344340502-4252695000-2390403120-1640008" providerId="AD"/>
      </p:ext>
    </p:extLst>
  </p:cmAuthor>
  <p:cmAuthor id="2" name="Thomas, Amy Belflower" initials="TAB" lastIdx="27" clrIdx="1">
    <p:extLst>
      <p:ext uri="{19B8F6BF-5375-455C-9EA6-DF929625EA0E}">
        <p15:presenceInfo xmlns:p15="http://schemas.microsoft.com/office/powerpoint/2012/main" userId="S-1-5-21-344340502-4252695000-2390403120-1420759" providerId="AD"/>
      </p:ext>
    </p:extLst>
  </p:cmAuthor>
  <p:cmAuthor id="3" name="Rhew, Lori" initials="RL" lastIdx="6" clrIdx="2">
    <p:extLst>
      <p:ext uri="{19B8F6BF-5375-455C-9EA6-DF929625EA0E}">
        <p15:presenceInfo xmlns:p15="http://schemas.microsoft.com/office/powerpoint/2012/main" userId="S-1-5-21-344340502-4252695000-2390403120-1608672" providerId="AD"/>
      </p:ext>
    </p:extLst>
  </p:cmAuthor>
  <p:cmAuthor id="4" name="Nemitz, Margaret Fonville Benson" initials="NMFB" lastIdx="3" clrIdx="3">
    <p:extLst>
      <p:ext uri="{19B8F6BF-5375-455C-9EA6-DF929625EA0E}">
        <p15:presenceInfo xmlns:p15="http://schemas.microsoft.com/office/powerpoint/2012/main" userId="S::mfb015@ad.unc.edu::7f38872f-31fb-4a12-a7cd-af25fda091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FFFFFF"/>
    <a:srgbClr val="9B207A"/>
    <a:srgbClr val="009182"/>
    <a:srgbClr val="007739"/>
    <a:srgbClr val="1CACEC"/>
    <a:srgbClr val="0000FF"/>
    <a:srgbClr val="CC00FF"/>
    <a:srgbClr val="6600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63D01-58FF-468B-8B8F-3AF591C9283A}" v="297" dt="2023-12-08T19:5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1" autoAdjust="0"/>
    <p:restoredTop sz="85601" autoAdjust="0"/>
  </p:normalViewPr>
  <p:slideViewPr>
    <p:cSldViewPr snapToGrid="0">
      <p:cViewPr varScale="1">
        <p:scale>
          <a:sx n="56" d="100"/>
          <a:sy n="56" d="100"/>
        </p:scale>
        <p:origin x="102" y="6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3" d="100"/>
          <a:sy n="93" d="100"/>
        </p:scale>
        <p:origin x="298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651606883713E-2"/>
          <c:y val="3.0559994003836184E-3"/>
          <c:w val="0.98161734839311632"/>
          <c:h val="1"/>
        </c:manualLayout>
      </c:layout>
      <c:doughnutChart>
        <c:varyColors val="1"/>
        <c:ser>
          <c:idx val="0"/>
          <c:order val="0"/>
          <c:tx>
            <c:strRef>
              <c:f>Sheet1!$B$1</c:f>
              <c:strCache>
                <c:ptCount val="1"/>
                <c:pt idx="0">
                  <c:v>Sales</c:v>
                </c:pt>
              </c:strCache>
            </c:strRef>
          </c:tx>
          <c:explosion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5CA-42BE-AB8F-1CC60C13C86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5CA-42BE-AB8F-1CC60C13C86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5CA-42BE-AB8F-1CC60C13C86A}"/>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B5CA-42BE-AB8F-1CC60C13C86A}"/>
              </c:ext>
            </c:extLst>
          </c:dPt>
          <c:cat>
            <c:strRef>
              <c:f>Sheet1!$A$2:$A$5</c:f>
              <c:strCache>
                <c:ptCount val="2"/>
                <c:pt idx="0">
                  <c:v>Other</c:v>
                </c:pt>
                <c:pt idx="1">
                  <c:v>Strongly Agree/Agree</c:v>
                </c:pt>
              </c:strCache>
            </c:strRef>
          </c:cat>
          <c:val>
            <c:numRef>
              <c:f>Sheet1!$B$2:$B$5</c:f>
              <c:numCache>
                <c:formatCode>0%</c:formatCode>
                <c:ptCount val="4"/>
                <c:pt idx="0">
                  <c:v>0.39</c:v>
                </c:pt>
                <c:pt idx="1">
                  <c:v>0.61</c:v>
                </c:pt>
              </c:numCache>
            </c:numRef>
          </c:val>
          <c:extLst>
            <c:ext xmlns:c16="http://schemas.microsoft.com/office/drawing/2014/chart" uri="{C3380CC4-5D6E-409C-BE32-E72D297353CC}">
              <c16:uniqueId val="{00000008-B5CA-42BE-AB8F-1CC60C13C86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651606883713E-2"/>
          <c:y val="3.0559994003836184E-3"/>
          <c:w val="0.98161734839311632"/>
          <c:h val="1"/>
        </c:manualLayout>
      </c:layout>
      <c:doughnutChart>
        <c:varyColors val="1"/>
        <c:ser>
          <c:idx val="0"/>
          <c:order val="0"/>
          <c:tx>
            <c:strRef>
              <c:f>Sheet1!$B$1</c:f>
              <c:strCache>
                <c:ptCount val="1"/>
                <c:pt idx="0">
                  <c:v>Priorities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E638-4240-AAFE-688969BBBDF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638-4240-AAFE-688969BBBDF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E638-4240-AAFE-688969BBBDFA}"/>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E638-4240-AAFE-688969BBBDFA}"/>
              </c:ext>
            </c:extLst>
          </c:dPt>
          <c:cat>
            <c:strRef>
              <c:f>Sheet1!$A$2:$A$5</c:f>
              <c:strCache>
                <c:ptCount val="2"/>
                <c:pt idx="0">
                  <c:v>Other</c:v>
                </c:pt>
                <c:pt idx="1">
                  <c:v>Strongly Agree/Agree</c:v>
                </c:pt>
              </c:strCache>
            </c:strRef>
          </c:cat>
          <c:val>
            <c:numRef>
              <c:f>Sheet1!$B$2:$B$5</c:f>
              <c:numCache>
                <c:formatCode>0%</c:formatCode>
                <c:ptCount val="4"/>
                <c:pt idx="0">
                  <c:v>0.34</c:v>
                </c:pt>
                <c:pt idx="1">
                  <c:v>0.65</c:v>
                </c:pt>
              </c:numCache>
            </c:numRef>
          </c:val>
          <c:extLst>
            <c:ext xmlns:c16="http://schemas.microsoft.com/office/drawing/2014/chart" uri="{C3380CC4-5D6E-409C-BE32-E72D297353CC}">
              <c16:uniqueId val="{00000008-E638-4240-AAFE-688969BBBDF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651606883713E-2"/>
          <c:y val="3.0559994003836184E-3"/>
          <c:w val="0.98161734839311632"/>
          <c:h val="1"/>
        </c:manualLayout>
      </c:layout>
      <c:doughnutChart>
        <c:varyColors val="1"/>
        <c:ser>
          <c:idx val="0"/>
          <c:order val="0"/>
          <c:tx>
            <c:strRef>
              <c:f>Sheet1!$B$1</c:f>
              <c:strCache>
                <c:ptCount val="1"/>
                <c:pt idx="0">
                  <c:v>Sales</c:v>
                </c:pt>
              </c:strCache>
            </c:strRef>
          </c:tx>
          <c:explosion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147-44B8-82E7-C54133141F5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147-44B8-82E7-C54133141F52}"/>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147-44B8-82E7-C54133141F52}"/>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4147-44B8-82E7-C54133141F52}"/>
              </c:ext>
            </c:extLst>
          </c:dPt>
          <c:cat>
            <c:strRef>
              <c:f>Sheet1!$A$2:$A$5</c:f>
              <c:strCache>
                <c:ptCount val="2"/>
                <c:pt idx="0">
                  <c:v>Other</c:v>
                </c:pt>
                <c:pt idx="1">
                  <c:v>Strongly Agree/Agree</c:v>
                </c:pt>
              </c:strCache>
            </c:strRef>
          </c:cat>
          <c:val>
            <c:numRef>
              <c:f>Sheet1!$B$2:$B$5</c:f>
              <c:numCache>
                <c:formatCode>0%</c:formatCode>
                <c:ptCount val="4"/>
                <c:pt idx="0">
                  <c:v>0.48</c:v>
                </c:pt>
                <c:pt idx="1">
                  <c:v>0.56000000000000005</c:v>
                </c:pt>
              </c:numCache>
            </c:numRef>
          </c:val>
          <c:extLst>
            <c:ext xmlns:c16="http://schemas.microsoft.com/office/drawing/2014/chart" uri="{C3380CC4-5D6E-409C-BE32-E72D297353CC}">
              <c16:uniqueId val="{00000008-4147-44B8-82E7-C54133141F5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651606883713E-2"/>
          <c:y val="3.0559994003836184E-3"/>
          <c:w val="0.98161734839311632"/>
          <c:h val="1"/>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FAD-4463-AF38-C99FC240003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FAD-4463-AF38-C99FC240003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3FAD-4463-AF38-C99FC240003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3FAD-4463-AF38-C99FC2400030}"/>
              </c:ext>
            </c:extLst>
          </c:dPt>
          <c:cat>
            <c:strRef>
              <c:f>Sheet1!$A$2:$A$5</c:f>
              <c:strCache>
                <c:ptCount val="2"/>
                <c:pt idx="0">
                  <c:v>Other</c:v>
                </c:pt>
                <c:pt idx="1">
                  <c:v>Strongly Agree/Agree</c:v>
                </c:pt>
              </c:strCache>
            </c:strRef>
          </c:cat>
          <c:val>
            <c:numRef>
              <c:f>Sheet1!$B$2:$B$5</c:f>
              <c:numCache>
                <c:formatCode>0%</c:formatCode>
                <c:ptCount val="4"/>
                <c:pt idx="0">
                  <c:v>0.36</c:v>
                </c:pt>
                <c:pt idx="1">
                  <c:v>0.64</c:v>
                </c:pt>
              </c:numCache>
            </c:numRef>
          </c:val>
          <c:extLst>
            <c:ext xmlns:c16="http://schemas.microsoft.com/office/drawing/2014/chart" uri="{C3380CC4-5D6E-409C-BE32-E72D297353CC}">
              <c16:uniqueId val="{00000008-3FAD-4463-AF38-C99FC240003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528015663743E-2"/>
          <c:y val="3.0555202037162977E-3"/>
          <c:w val="0.98161734839311632"/>
          <c:h val="1"/>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CBF-468A-9565-6C7703E6639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CCBF-468A-9565-6C7703E66392}"/>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CBF-468A-9565-6C7703E66392}"/>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CCBF-468A-9565-6C7703E66392}"/>
              </c:ext>
            </c:extLst>
          </c:dPt>
          <c:cat>
            <c:strRef>
              <c:f>Sheet1!$A$2:$A$5</c:f>
              <c:strCache>
                <c:ptCount val="2"/>
                <c:pt idx="0">
                  <c:v>Other</c:v>
                </c:pt>
                <c:pt idx="1">
                  <c:v>Strongly Agree/Agree</c:v>
                </c:pt>
              </c:strCache>
            </c:strRef>
          </c:cat>
          <c:val>
            <c:numRef>
              <c:f>Sheet1!$B$2:$B$5</c:f>
              <c:numCache>
                <c:formatCode>0%</c:formatCode>
                <c:ptCount val="4"/>
                <c:pt idx="0">
                  <c:v>0.24</c:v>
                </c:pt>
                <c:pt idx="1">
                  <c:v>0.76</c:v>
                </c:pt>
              </c:numCache>
            </c:numRef>
          </c:val>
          <c:extLst>
            <c:ext xmlns:c16="http://schemas.microsoft.com/office/drawing/2014/chart" uri="{C3380CC4-5D6E-409C-BE32-E72D297353CC}">
              <c16:uniqueId val="{00000008-CCBF-468A-9565-6C7703E6639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651606883713E-2"/>
          <c:y val="3.0559994003836184E-3"/>
          <c:w val="0.98161734839311632"/>
          <c:h val="1"/>
        </c:manualLayout>
      </c:layout>
      <c:doughnutChart>
        <c:varyColors val="1"/>
        <c:ser>
          <c:idx val="0"/>
          <c:order val="0"/>
          <c:tx>
            <c:strRef>
              <c:f>Sheet1!$B$1</c:f>
              <c:strCache>
                <c:ptCount val="1"/>
                <c:pt idx="0">
                  <c:v>Priorities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F599-43EB-AE00-84DCE79FFFB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599-43EB-AE00-84DCE79FFFB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599-43EB-AE00-84DCE79FFFBF}"/>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F599-43EB-AE00-84DCE79FFFBF}"/>
              </c:ext>
            </c:extLst>
          </c:dPt>
          <c:cat>
            <c:strRef>
              <c:f>Sheet1!$A$2:$A$5</c:f>
              <c:strCache>
                <c:ptCount val="2"/>
                <c:pt idx="0">
                  <c:v>Other</c:v>
                </c:pt>
                <c:pt idx="1">
                  <c:v>Strongly Agree/Agree</c:v>
                </c:pt>
              </c:strCache>
            </c:strRef>
          </c:cat>
          <c:val>
            <c:numRef>
              <c:f>Sheet1!$B$2:$B$5</c:f>
              <c:numCache>
                <c:formatCode>0%</c:formatCode>
                <c:ptCount val="4"/>
                <c:pt idx="0">
                  <c:v>0.28999999999999998</c:v>
                </c:pt>
                <c:pt idx="1">
                  <c:v>0.71</c:v>
                </c:pt>
              </c:numCache>
            </c:numRef>
          </c:val>
          <c:extLst>
            <c:ext xmlns:c16="http://schemas.microsoft.com/office/drawing/2014/chart" uri="{C3380CC4-5D6E-409C-BE32-E72D297353CC}">
              <c16:uniqueId val="{00000008-F599-43EB-AE00-84DCE79FFFB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651606883713E-2"/>
          <c:y val="3.0559994003836184E-3"/>
          <c:w val="0.98161734839311632"/>
          <c:h val="1"/>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158-43AA-A54F-5F34AB42C24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158-43AA-A54F-5F34AB42C24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158-43AA-A54F-5F34AB42C24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158-43AA-A54F-5F34AB42C24C}"/>
              </c:ext>
            </c:extLst>
          </c:dPt>
          <c:cat>
            <c:strRef>
              <c:f>Sheet1!$A$2:$A$5</c:f>
              <c:strCache>
                <c:ptCount val="2"/>
                <c:pt idx="0">
                  <c:v>Other</c:v>
                </c:pt>
                <c:pt idx="1">
                  <c:v>Strongly Agree/Agree</c:v>
                </c:pt>
              </c:strCache>
            </c:strRef>
          </c:cat>
          <c:val>
            <c:numRef>
              <c:f>Sheet1!$B$2:$B$5</c:f>
              <c:numCache>
                <c:formatCode>0%</c:formatCode>
                <c:ptCount val="4"/>
                <c:pt idx="0">
                  <c:v>0.27</c:v>
                </c:pt>
                <c:pt idx="1">
                  <c:v>0.73</c:v>
                </c:pt>
              </c:numCache>
            </c:numRef>
          </c:val>
          <c:extLst>
            <c:ext xmlns:c16="http://schemas.microsoft.com/office/drawing/2014/chart" uri="{C3380CC4-5D6E-409C-BE32-E72D297353CC}">
              <c16:uniqueId val="{00000008-6158-43AA-A54F-5F34AB42C24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651606883713E-2"/>
          <c:y val="3.0559994003836184E-3"/>
          <c:w val="0.98161734839311632"/>
          <c:h val="1"/>
        </c:manualLayout>
      </c:layout>
      <c:doughnutChart>
        <c:varyColors val="1"/>
        <c:ser>
          <c:idx val="0"/>
          <c:order val="0"/>
          <c:tx>
            <c:strRef>
              <c:f>Sheet1!$B$1</c:f>
              <c:strCache>
                <c:ptCount val="1"/>
                <c:pt idx="0">
                  <c:v>Sales</c:v>
                </c:pt>
              </c:strCache>
            </c:strRef>
          </c:tx>
          <c:explosion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40C-4C89-A0E9-382F9B446B9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40C-4C89-A0E9-382F9B446B9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40C-4C89-A0E9-382F9B446B9B}"/>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740C-4C89-A0E9-382F9B446B9B}"/>
              </c:ext>
            </c:extLst>
          </c:dPt>
          <c:cat>
            <c:strRef>
              <c:f>Sheet1!$A$2:$A$5</c:f>
              <c:strCache>
                <c:ptCount val="2"/>
                <c:pt idx="0">
                  <c:v>Other</c:v>
                </c:pt>
                <c:pt idx="1">
                  <c:v>Strongly Agree/Agree</c:v>
                </c:pt>
              </c:strCache>
            </c:strRef>
          </c:cat>
          <c:val>
            <c:numRef>
              <c:f>Sheet1!$B$2:$B$5</c:f>
              <c:numCache>
                <c:formatCode>0%</c:formatCode>
                <c:ptCount val="4"/>
                <c:pt idx="0">
                  <c:v>0.48</c:v>
                </c:pt>
                <c:pt idx="1">
                  <c:v>0.52</c:v>
                </c:pt>
              </c:numCache>
            </c:numRef>
          </c:val>
          <c:extLst>
            <c:ext xmlns:c16="http://schemas.microsoft.com/office/drawing/2014/chart" uri="{C3380CC4-5D6E-409C-BE32-E72D297353CC}">
              <c16:uniqueId val="{00000008-740C-4C89-A0E9-382F9B446B9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528015663743E-2"/>
          <c:y val="3.0555202037162977E-3"/>
          <c:w val="0.98161734839311632"/>
          <c:h val="1"/>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03F-46F3-8DCC-F8A701D0CB8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03F-46F3-8DCC-F8A701D0CB8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03F-46F3-8DCC-F8A701D0CB8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B03F-46F3-8DCC-F8A701D0CB87}"/>
              </c:ext>
            </c:extLst>
          </c:dPt>
          <c:cat>
            <c:strRef>
              <c:f>Sheet1!$A$2:$A$5</c:f>
              <c:strCache>
                <c:ptCount val="2"/>
                <c:pt idx="0">
                  <c:v>Other</c:v>
                </c:pt>
                <c:pt idx="1">
                  <c:v>Strongly Agree/Agree</c:v>
                </c:pt>
              </c:strCache>
            </c:strRef>
          </c:cat>
          <c:val>
            <c:numRef>
              <c:f>Sheet1!$B$2:$B$5</c:f>
              <c:numCache>
                <c:formatCode>0%</c:formatCode>
                <c:ptCount val="4"/>
                <c:pt idx="0">
                  <c:v>0.35</c:v>
                </c:pt>
                <c:pt idx="1">
                  <c:v>0.65</c:v>
                </c:pt>
              </c:numCache>
            </c:numRef>
          </c:val>
          <c:extLst>
            <c:ext xmlns:c16="http://schemas.microsoft.com/office/drawing/2014/chart" uri="{C3380CC4-5D6E-409C-BE32-E72D297353CC}">
              <c16:uniqueId val="{00000008-B03F-46F3-8DCC-F8A701D0CB8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651606883713E-2"/>
          <c:y val="3.0559994003836184E-3"/>
          <c:w val="0.98161734839311632"/>
          <c:h val="1"/>
        </c:manualLayout>
      </c:layout>
      <c:doughnutChart>
        <c:varyColors val="1"/>
        <c:ser>
          <c:idx val="0"/>
          <c:order val="0"/>
          <c:tx>
            <c:strRef>
              <c:f>Sheet1!$B$1</c:f>
              <c:strCache>
                <c:ptCount val="1"/>
                <c:pt idx="0">
                  <c:v>Priorities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815-408F-97DE-3DC72E912D9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815-408F-97DE-3DC72E912D9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1815-408F-97DE-3DC72E912D9F}"/>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1815-408F-97DE-3DC72E912D9F}"/>
              </c:ext>
            </c:extLst>
          </c:dPt>
          <c:cat>
            <c:strRef>
              <c:f>Sheet1!$A$2:$A$5</c:f>
              <c:strCache>
                <c:ptCount val="2"/>
                <c:pt idx="0">
                  <c:v>Other</c:v>
                </c:pt>
                <c:pt idx="1">
                  <c:v>Strongly Agree/Agree</c:v>
                </c:pt>
              </c:strCache>
            </c:strRef>
          </c:cat>
          <c:val>
            <c:numRef>
              <c:f>Sheet1!$B$2:$B$5</c:f>
              <c:numCache>
                <c:formatCode>0%</c:formatCode>
                <c:ptCount val="4"/>
                <c:pt idx="0">
                  <c:v>0.34</c:v>
                </c:pt>
                <c:pt idx="1">
                  <c:v>0.66</c:v>
                </c:pt>
              </c:numCache>
            </c:numRef>
          </c:val>
          <c:extLst>
            <c:ext xmlns:c16="http://schemas.microsoft.com/office/drawing/2014/chart" uri="{C3380CC4-5D6E-409C-BE32-E72D297353CC}">
              <c16:uniqueId val="{00000008-1815-408F-97DE-3DC72E912D9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651606883713E-2"/>
          <c:y val="3.0559994003836184E-3"/>
          <c:w val="0.98161734839311632"/>
          <c:h val="1"/>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C9E-4ABA-983B-4862393E976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C9E-4ABA-983B-4862393E976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2C9E-4ABA-983B-4862393E976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2C9E-4ABA-983B-4862393E976C}"/>
              </c:ext>
            </c:extLst>
          </c:dPt>
          <c:cat>
            <c:strRef>
              <c:f>Sheet1!$A$2:$A$5</c:f>
              <c:strCache>
                <c:ptCount val="2"/>
                <c:pt idx="0">
                  <c:v>Other</c:v>
                </c:pt>
                <c:pt idx="1">
                  <c:v>Strongly Agree/Agree</c:v>
                </c:pt>
              </c:strCache>
            </c:strRef>
          </c:cat>
          <c:val>
            <c:numRef>
              <c:f>Sheet1!$B$2:$B$5</c:f>
              <c:numCache>
                <c:formatCode>0%</c:formatCode>
                <c:ptCount val="4"/>
                <c:pt idx="0">
                  <c:v>0.36</c:v>
                </c:pt>
                <c:pt idx="1">
                  <c:v>0.64</c:v>
                </c:pt>
              </c:numCache>
            </c:numRef>
          </c:val>
          <c:extLst>
            <c:ext xmlns:c16="http://schemas.microsoft.com/office/drawing/2014/chart" uri="{C3380CC4-5D6E-409C-BE32-E72D297353CC}">
              <c16:uniqueId val="{00000008-2C9E-4ABA-983B-4862393E976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82651606883713E-2"/>
          <c:y val="3.0559994003836184E-3"/>
          <c:w val="0.98161734839311632"/>
          <c:h val="1"/>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6FE-4C3E-8870-41FEAFAB188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6FE-4C3E-8870-41FEAFAB188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6FE-4C3E-8870-41FEAFAB1883}"/>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46FE-4C3E-8870-41FEAFAB1883}"/>
              </c:ext>
            </c:extLst>
          </c:dPt>
          <c:cat>
            <c:strRef>
              <c:f>Sheet1!$A$2:$A$5</c:f>
              <c:strCache>
                <c:ptCount val="2"/>
                <c:pt idx="0">
                  <c:v>Other</c:v>
                </c:pt>
                <c:pt idx="1">
                  <c:v>Strongly Agree/Agree</c:v>
                </c:pt>
              </c:strCache>
            </c:strRef>
          </c:cat>
          <c:val>
            <c:numRef>
              <c:f>Sheet1!$B$2:$B$5</c:f>
              <c:numCache>
                <c:formatCode>0%</c:formatCode>
                <c:ptCount val="4"/>
                <c:pt idx="0">
                  <c:v>0.31</c:v>
                </c:pt>
                <c:pt idx="1">
                  <c:v>0.67</c:v>
                </c:pt>
              </c:numCache>
            </c:numRef>
          </c:val>
          <c:extLst>
            <c:ext xmlns:c16="http://schemas.microsoft.com/office/drawing/2014/chart" uri="{C3380CC4-5D6E-409C-BE32-E72D297353CC}">
              <c16:uniqueId val="{00000008-46FE-4C3E-8870-41FEAFAB188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0_1E788601.xml><?xml version="1.0" encoding="utf-8"?>
<p188:cmLst xmlns:a="http://schemas.openxmlformats.org/drawingml/2006/main" xmlns:r="http://schemas.openxmlformats.org/officeDocument/2006/relationships" xmlns:p188="http://schemas.microsoft.com/office/powerpoint/2018/8/main">
  <p188:cm id="{A31FEAB8-EEA8-448E-B1DC-6C7A322E0C7D}" authorId="{14624A02-1DB0-899D-4224-099992E49E1E}" created="2022-12-19T17:47:55.324">
    <pc:sldMkLst xmlns:pc="http://schemas.microsoft.com/office/powerpoint/2013/main/command">
      <pc:docMk/>
      <pc:sldMk cId="511215105" sldId="272"/>
    </pc:sldMkLst>
    <p188:txBody>
      <a:bodyPr/>
      <a:lstStyle/>
      <a:p>
        <a:r>
          <a:rPr lang="en-US"/>
          <a:t>Content from here on out still feels correct to me after skimming our current HDSAI/summary of changes, but Amy if you wanna give a quick skim? I feel like you can more accurately see where something mighta gone away. </a:t>
        </a:r>
      </a:p>
    </p188:txBody>
  </p188:cm>
</p188: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73052-09BA-4BE1-9670-EDEFEDC3C14D}" type="doc">
      <dgm:prSet loTypeId="urn:microsoft.com/office/officeart/2005/8/layout/cycle1" loCatId="cycle" qsTypeId="urn:microsoft.com/office/officeart/2005/8/quickstyle/simple1" qsCatId="simple" csTypeId="urn:microsoft.com/office/officeart/2005/8/colors/accent5_2" csCatId="accent5" phldr="1"/>
      <dgm:spPr/>
      <dgm:t>
        <a:bodyPr/>
        <a:lstStyle/>
        <a:p>
          <a:endParaRPr lang="en-US"/>
        </a:p>
      </dgm:t>
    </dgm:pt>
    <dgm:pt modelId="{F29C2230-DA4A-4791-A54A-C55F2BA4EB61}">
      <dgm:prSet phldrT="[Text]" custT="1"/>
      <dgm:spPr/>
      <dgm:t>
        <a:bodyPr/>
        <a:lstStyle/>
        <a:p>
          <a:r>
            <a:rPr lang="en-US" sz="1200" b="1">
              <a:solidFill>
                <a:schemeClr val="accent3"/>
              </a:solidFill>
            </a:rPr>
            <a:t>LHD uploads evidence into dashboard</a:t>
          </a:r>
        </a:p>
      </dgm:t>
    </dgm:pt>
    <dgm:pt modelId="{0F10C3D3-1425-40CD-913A-5698FC78261C}" type="parTrans" cxnId="{C0F4867B-90AA-4535-9D57-FA33A53EA0BE}">
      <dgm:prSet/>
      <dgm:spPr/>
      <dgm:t>
        <a:bodyPr/>
        <a:lstStyle/>
        <a:p>
          <a:endParaRPr lang="en-US" sz="3200"/>
        </a:p>
      </dgm:t>
    </dgm:pt>
    <dgm:pt modelId="{76AE2501-CBAC-446F-A83D-EB2EE4312AD0}" type="sibTrans" cxnId="{C0F4867B-90AA-4535-9D57-FA33A53EA0BE}">
      <dgm:prSet/>
      <dgm:spPr>
        <a:solidFill>
          <a:schemeClr val="accent3">
            <a:lumMod val="20000"/>
            <a:lumOff val="80000"/>
          </a:schemeClr>
        </a:solidFill>
      </dgm:spPr>
      <dgm:t>
        <a:bodyPr/>
        <a:lstStyle/>
        <a:p>
          <a:endParaRPr lang="en-US" sz="3200"/>
        </a:p>
      </dgm:t>
    </dgm:pt>
    <dgm:pt modelId="{ADEF2E83-9FDC-4DB5-81E0-AB10C9C63985}">
      <dgm:prSet phldrT="[Text]" custT="1"/>
      <dgm:spPr/>
      <dgm:t>
        <a:bodyPr/>
        <a:lstStyle/>
        <a:p>
          <a:r>
            <a:rPr lang="en-US" sz="1200" b="1">
              <a:solidFill>
                <a:schemeClr val="accent3"/>
              </a:solidFill>
            </a:rPr>
            <a:t>Review of evidence by Site Visitors</a:t>
          </a:r>
        </a:p>
      </dgm:t>
    </dgm:pt>
    <dgm:pt modelId="{7DFF4CCB-0401-4BD7-A707-1BF4B3A4B340}" type="parTrans" cxnId="{238D7963-66F6-48CC-94FA-71B1EC3AD47E}">
      <dgm:prSet/>
      <dgm:spPr/>
      <dgm:t>
        <a:bodyPr/>
        <a:lstStyle/>
        <a:p>
          <a:endParaRPr lang="en-US" sz="3200"/>
        </a:p>
      </dgm:t>
    </dgm:pt>
    <dgm:pt modelId="{E9411451-5045-4E19-B835-0801B2D56AAC}" type="sibTrans" cxnId="{238D7963-66F6-48CC-94FA-71B1EC3AD47E}">
      <dgm:prSet/>
      <dgm:spPr>
        <a:solidFill>
          <a:schemeClr val="accent3">
            <a:lumMod val="20000"/>
            <a:lumOff val="80000"/>
          </a:schemeClr>
        </a:solidFill>
      </dgm:spPr>
      <dgm:t>
        <a:bodyPr/>
        <a:lstStyle/>
        <a:p>
          <a:endParaRPr lang="en-US" sz="3200"/>
        </a:p>
      </dgm:t>
    </dgm:pt>
    <dgm:pt modelId="{51FB64ED-3031-4C22-BB5B-31F400C67E10}">
      <dgm:prSet phldrT="[Text]" custT="1"/>
      <dgm:spPr/>
      <dgm:t>
        <a:bodyPr/>
        <a:lstStyle/>
        <a:p>
          <a:r>
            <a:rPr lang="en-US" sz="1200" b="1">
              <a:solidFill>
                <a:schemeClr val="accent3"/>
              </a:solidFill>
            </a:rPr>
            <a:t>Reports finalized and sent to LHD with accreditation recommendation</a:t>
          </a:r>
        </a:p>
      </dgm:t>
    </dgm:pt>
    <dgm:pt modelId="{3AE3D3A9-C216-4757-94B6-7AC9FFC47395}" type="parTrans" cxnId="{C8E543BA-CFD0-4A61-B3E4-E85970031957}">
      <dgm:prSet/>
      <dgm:spPr/>
      <dgm:t>
        <a:bodyPr/>
        <a:lstStyle/>
        <a:p>
          <a:endParaRPr lang="en-US" sz="3200"/>
        </a:p>
      </dgm:t>
    </dgm:pt>
    <dgm:pt modelId="{D042B028-CCBC-4353-8417-386B6C062907}" type="sibTrans" cxnId="{C8E543BA-CFD0-4A61-B3E4-E85970031957}">
      <dgm:prSet/>
      <dgm:spPr>
        <a:solidFill>
          <a:schemeClr val="accent3">
            <a:lumMod val="20000"/>
            <a:lumOff val="80000"/>
          </a:schemeClr>
        </a:solidFill>
      </dgm:spPr>
      <dgm:t>
        <a:bodyPr/>
        <a:lstStyle/>
        <a:p>
          <a:endParaRPr lang="en-US" sz="3200"/>
        </a:p>
      </dgm:t>
    </dgm:pt>
    <dgm:pt modelId="{565E231B-BEFA-4465-BD05-878A778373C0}">
      <dgm:prSet phldrT="[Text]" custT="1"/>
      <dgm:spPr/>
      <dgm:t>
        <a:bodyPr/>
        <a:lstStyle/>
        <a:p>
          <a:r>
            <a:rPr lang="en-US" sz="1200" b="1">
              <a:solidFill>
                <a:schemeClr val="accent1">
                  <a:lumMod val="50000"/>
                </a:schemeClr>
              </a:solidFill>
            </a:rPr>
            <a:t>LHD has 10 days to provide written response to findings</a:t>
          </a:r>
        </a:p>
      </dgm:t>
    </dgm:pt>
    <dgm:pt modelId="{A3576C91-B5C9-4C16-9424-EA04D6DC2E71}" type="parTrans" cxnId="{F04BEFF9-A9AD-4627-BA11-9788E3EB6487}">
      <dgm:prSet/>
      <dgm:spPr/>
      <dgm:t>
        <a:bodyPr/>
        <a:lstStyle/>
        <a:p>
          <a:endParaRPr lang="en-US" sz="3200"/>
        </a:p>
      </dgm:t>
    </dgm:pt>
    <dgm:pt modelId="{D093D968-477A-47FA-B20E-439608EC4D58}" type="sibTrans" cxnId="{F04BEFF9-A9AD-4627-BA11-9788E3EB6487}">
      <dgm:prSet/>
      <dgm:spPr>
        <a:solidFill>
          <a:schemeClr val="accent1">
            <a:lumMod val="20000"/>
            <a:lumOff val="80000"/>
          </a:schemeClr>
        </a:solidFill>
      </dgm:spPr>
      <dgm:t>
        <a:bodyPr/>
        <a:lstStyle/>
        <a:p>
          <a:endParaRPr lang="en-US" sz="3200"/>
        </a:p>
      </dgm:t>
    </dgm:pt>
    <dgm:pt modelId="{60C79711-A196-43F1-B261-468AC69F4428}">
      <dgm:prSet phldrT="[Text]" custT="1"/>
      <dgm:spPr/>
      <dgm:t>
        <a:bodyPr/>
        <a:lstStyle/>
        <a:p>
          <a:r>
            <a:rPr lang="en-US" sz="1200" b="1">
              <a:solidFill>
                <a:schemeClr val="accent1">
                  <a:lumMod val="50000"/>
                </a:schemeClr>
              </a:solidFill>
            </a:rPr>
            <a:t>NCLHDA Board votes on accreditation recommendation and awards status</a:t>
          </a:r>
        </a:p>
      </dgm:t>
    </dgm:pt>
    <dgm:pt modelId="{7D3B961F-26E2-4C2F-8EAB-FFC1474279E0}" type="parTrans" cxnId="{2491743A-ECE8-44B4-973E-8332E6111F10}">
      <dgm:prSet/>
      <dgm:spPr/>
      <dgm:t>
        <a:bodyPr/>
        <a:lstStyle/>
        <a:p>
          <a:endParaRPr lang="en-US" sz="3200"/>
        </a:p>
      </dgm:t>
    </dgm:pt>
    <dgm:pt modelId="{1E4D21E0-3813-4179-BB44-B6215045C75D}" type="sibTrans" cxnId="{2491743A-ECE8-44B4-973E-8332E6111F10}">
      <dgm:prSet/>
      <dgm:spPr>
        <a:solidFill>
          <a:schemeClr val="accent1">
            <a:lumMod val="20000"/>
            <a:lumOff val="80000"/>
          </a:schemeClr>
        </a:solidFill>
      </dgm:spPr>
      <dgm:t>
        <a:bodyPr/>
        <a:lstStyle/>
        <a:p>
          <a:endParaRPr lang="en-US" sz="3200"/>
        </a:p>
      </dgm:t>
    </dgm:pt>
    <dgm:pt modelId="{F2DAEA2D-51EB-44E7-9AFC-7FC266A21C47}">
      <dgm:prSet phldrT="[Text]" custT="1"/>
      <dgm:spPr/>
      <dgm:t>
        <a:bodyPr/>
        <a:lstStyle/>
        <a:p>
          <a:r>
            <a:rPr lang="en-US" sz="1200" b="1">
              <a:solidFill>
                <a:schemeClr val="accent1">
                  <a:lumMod val="50000"/>
                </a:schemeClr>
              </a:solidFill>
            </a:rPr>
            <a:t>LHD is between cycles</a:t>
          </a:r>
        </a:p>
      </dgm:t>
    </dgm:pt>
    <dgm:pt modelId="{ED328858-0446-4D7C-B62B-1609538B2B18}" type="parTrans" cxnId="{DE86BD61-0650-4740-8BF6-34F94CB857F9}">
      <dgm:prSet/>
      <dgm:spPr/>
      <dgm:t>
        <a:bodyPr/>
        <a:lstStyle/>
        <a:p>
          <a:endParaRPr lang="en-US" sz="3200"/>
        </a:p>
      </dgm:t>
    </dgm:pt>
    <dgm:pt modelId="{61E9E4C2-7D2A-4408-8B84-B2E279EE5320}" type="sibTrans" cxnId="{DE86BD61-0650-4740-8BF6-34F94CB857F9}">
      <dgm:prSet/>
      <dgm:spPr>
        <a:solidFill>
          <a:schemeClr val="accent1">
            <a:lumMod val="20000"/>
            <a:lumOff val="80000"/>
          </a:schemeClr>
        </a:solidFill>
      </dgm:spPr>
      <dgm:t>
        <a:bodyPr/>
        <a:lstStyle/>
        <a:p>
          <a:endParaRPr lang="en-US" sz="3200" b="0"/>
        </a:p>
      </dgm:t>
    </dgm:pt>
    <dgm:pt modelId="{D84E5430-1224-409F-A996-104B7A095E55}">
      <dgm:prSet phldrT="[Text]" custT="1"/>
      <dgm:spPr/>
      <dgm:t>
        <a:bodyPr/>
        <a:lstStyle/>
        <a:p>
          <a:r>
            <a:rPr lang="en-US" sz="1200" b="1">
              <a:solidFill>
                <a:schemeClr val="accent3"/>
              </a:solidFill>
            </a:rPr>
            <a:t>NCIPH notifies LHD that HDSAI is due within 90 days</a:t>
          </a:r>
        </a:p>
      </dgm:t>
    </dgm:pt>
    <dgm:pt modelId="{222F8CEE-0B61-4679-9016-845B8F747FC5}" type="parTrans" cxnId="{403B2FC3-0C24-4121-BC81-1A05FFAEA165}">
      <dgm:prSet/>
      <dgm:spPr/>
      <dgm:t>
        <a:bodyPr/>
        <a:lstStyle/>
        <a:p>
          <a:endParaRPr lang="en-US" sz="3200"/>
        </a:p>
      </dgm:t>
    </dgm:pt>
    <dgm:pt modelId="{58427D38-E9E6-4175-9001-84389AFA7C98}" type="sibTrans" cxnId="{403B2FC3-0C24-4121-BC81-1A05FFAEA165}">
      <dgm:prSet/>
      <dgm:spPr>
        <a:solidFill>
          <a:schemeClr val="accent3">
            <a:lumMod val="20000"/>
            <a:lumOff val="80000"/>
          </a:schemeClr>
        </a:solidFill>
      </dgm:spPr>
      <dgm:t>
        <a:bodyPr/>
        <a:lstStyle/>
        <a:p>
          <a:endParaRPr lang="en-US" sz="3200"/>
        </a:p>
      </dgm:t>
    </dgm:pt>
    <dgm:pt modelId="{D3233AA0-8865-497F-8B85-0E7913D0AD8E}" type="pres">
      <dgm:prSet presAssocID="{49C73052-09BA-4BE1-9670-EDEFEDC3C14D}" presName="cycle" presStyleCnt="0">
        <dgm:presLayoutVars>
          <dgm:dir/>
          <dgm:resizeHandles val="exact"/>
        </dgm:presLayoutVars>
      </dgm:prSet>
      <dgm:spPr/>
    </dgm:pt>
    <dgm:pt modelId="{E3DF4C8F-2991-46E0-8857-2C8F43DA60AA}" type="pres">
      <dgm:prSet presAssocID="{F29C2230-DA4A-4791-A54A-C55F2BA4EB61}" presName="dummy" presStyleCnt="0"/>
      <dgm:spPr/>
    </dgm:pt>
    <dgm:pt modelId="{C64E8634-AD0C-4E9A-95F3-635951A1AA00}" type="pres">
      <dgm:prSet presAssocID="{F29C2230-DA4A-4791-A54A-C55F2BA4EB61}" presName="node" presStyleLbl="revTx" presStyleIdx="0" presStyleCnt="7" custScaleX="130359">
        <dgm:presLayoutVars>
          <dgm:bulletEnabled val="1"/>
        </dgm:presLayoutVars>
      </dgm:prSet>
      <dgm:spPr/>
    </dgm:pt>
    <dgm:pt modelId="{3A1E2173-BF3F-4CB6-A36A-8BA47B96D17B}" type="pres">
      <dgm:prSet presAssocID="{76AE2501-CBAC-446F-A83D-EB2EE4312AD0}" presName="sibTrans" presStyleLbl="node1" presStyleIdx="0" presStyleCnt="7"/>
      <dgm:spPr/>
    </dgm:pt>
    <dgm:pt modelId="{4AD0A8FF-DF86-411F-B230-73D7B2217811}" type="pres">
      <dgm:prSet presAssocID="{ADEF2E83-9FDC-4DB5-81E0-AB10C9C63985}" presName="dummy" presStyleCnt="0"/>
      <dgm:spPr/>
    </dgm:pt>
    <dgm:pt modelId="{8C86A2EA-005B-40F1-B252-F0084F77FD1A}" type="pres">
      <dgm:prSet presAssocID="{ADEF2E83-9FDC-4DB5-81E0-AB10C9C63985}" presName="node" presStyleLbl="revTx" presStyleIdx="1" presStyleCnt="7">
        <dgm:presLayoutVars>
          <dgm:bulletEnabled val="1"/>
        </dgm:presLayoutVars>
      </dgm:prSet>
      <dgm:spPr/>
    </dgm:pt>
    <dgm:pt modelId="{612C75BA-00D3-4233-BAB6-AB5F70731329}" type="pres">
      <dgm:prSet presAssocID="{E9411451-5045-4E19-B835-0801B2D56AAC}" presName="sibTrans" presStyleLbl="node1" presStyleIdx="1" presStyleCnt="7"/>
      <dgm:spPr/>
    </dgm:pt>
    <dgm:pt modelId="{728ECA41-12EC-4E5A-B336-9200A044B561}" type="pres">
      <dgm:prSet presAssocID="{51FB64ED-3031-4C22-BB5B-31F400C67E10}" presName="dummy" presStyleCnt="0"/>
      <dgm:spPr/>
    </dgm:pt>
    <dgm:pt modelId="{8FEA1BB5-C4D3-436B-B698-6592A05C17C1}" type="pres">
      <dgm:prSet presAssocID="{51FB64ED-3031-4C22-BB5B-31F400C67E10}" presName="node" presStyleLbl="revTx" presStyleIdx="2" presStyleCnt="7" custScaleX="188078">
        <dgm:presLayoutVars>
          <dgm:bulletEnabled val="1"/>
        </dgm:presLayoutVars>
      </dgm:prSet>
      <dgm:spPr/>
    </dgm:pt>
    <dgm:pt modelId="{F7C8B83B-05CE-4FCB-B91A-FD0BD72AEEE0}" type="pres">
      <dgm:prSet presAssocID="{D042B028-CCBC-4353-8417-386B6C062907}" presName="sibTrans" presStyleLbl="node1" presStyleIdx="2" presStyleCnt="7"/>
      <dgm:spPr/>
    </dgm:pt>
    <dgm:pt modelId="{3B13E78D-F18B-477B-A2C8-CA49C77CF3F0}" type="pres">
      <dgm:prSet presAssocID="{565E231B-BEFA-4465-BD05-878A778373C0}" presName="dummy" presStyleCnt="0"/>
      <dgm:spPr/>
    </dgm:pt>
    <dgm:pt modelId="{469DA838-5F82-40D3-ACDB-6B14310831A0}" type="pres">
      <dgm:prSet presAssocID="{565E231B-BEFA-4465-BD05-878A778373C0}" presName="node" presStyleLbl="revTx" presStyleIdx="3" presStyleCnt="7">
        <dgm:presLayoutVars>
          <dgm:bulletEnabled val="1"/>
        </dgm:presLayoutVars>
      </dgm:prSet>
      <dgm:spPr/>
    </dgm:pt>
    <dgm:pt modelId="{C054A673-CBEA-4661-BDC5-028F31C0AD72}" type="pres">
      <dgm:prSet presAssocID="{D093D968-477A-47FA-B20E-439608EC4D58}" presName="sibTrans" presStyleLbl="node1" presStyleIdx="3" presStyleCnt="7"/>
      <dgm:spPr/>
    </dgm:pt>
    <dgm:pt modelId="{84EF6293-0280-4903-82B0-4D1E1066708C}" type="pres">
      <dgm:prSet presAssocID="{60C79711-A196-43F1-B261-468AC69F4428}" presName="dummy" presStyleCnt="0"/>
      <dgm:spPr/>
    </dgm:pt>
    <dgm:pt modelId="{357E1F49-2F0F-4337-947B-2B30D30010FC}" type="pres">
      <dgm:prSet presAssocID="{60C79711-A196-43F1-B261-468AC69F4428}" presName="node" presStyleLbl="revTx" presStyleIdx="4" presStyleCnt="7" custScaleX="232503">
        <dgm:presLayoutVars>
          <dgm:bulletEnabled val="1"/>
        </dgm:presLayoutVars>
      </dgm:prSet>
      <dgm:spPr/>
    </dgm:pt>
    <dgm:pt modelId="{A91FD84F-73BE-47D3-BA50-8419FA1062F2}" type="pres">
      <dgm:prSet presAssocID="{1E4D21E0-3813-4179-BB44-B6215045C75D}" presName="sibTrans" presStyleLbl="node1" presStyleIdx="4" presStyleCnt="7"/>
      <dgm:spPr/>
    </dgm:pt>
    <dgm:pt modelId="{51413AC8-F671-43B2-86F1-F204A59D8D9D}" type="pres">
      <dgm:prSet presAssocID="{F2DAEA2D-51EB-44E7-9AFC-7FC266A21C47}" presName="dummy" presStyleCnt="0"/>
      <dgm:spPr/>
    </dgm:pt>
    <dgm:pt modelId="{E077E318-40BA-4236-9F74-DB56233D4B76}" type="pres">
      <dgm:prSet presAssocID="{F2DAEA2D-51EB-44E7-9AFC-7FC266A21C47}" presName="node" presStyleLbl="revTx" presStyleIdx="5" presStyleCnt="7">
        <dgm:presLayoutVars>
          <dgm:bulletEnabled val="1"/>
        </dgm:presLayoutVars>
      </dgm:prSet>
      <dgm:spPr/>
    </dgm:pt>
    <dgm:pt modelId="{C7588630-16DB-4101-98C6-7C7265C42439}" type="pres">
      <dgm:prSet presAssocID="{61E9E4C2-7D2A-4408-8B84-B2E279EE5320}" presName="sibTrans" presStyleLbl="node1" presStyleIdx="5" presStyleCnt="7"/>
      <dgm:spPr/>
    </dgm:pt>
    <dgm:pt modelId="{B4787A97-C38B-45C2-BDE1-E4A6565B43B3}" type="pres">
      <dgm:prSet presAssocID="{D84E5430-1224-409F-A996-104B7A095E55}" presName="dummy" presStyleCnt="0"/>
      <dgm:spPr/>
    </dgm:pt>
    <dgm:pt modelId="{5731A002-9701-47A4-B83C-DB809B491BB0}" type="pres">
      <dgm:prSet presAssocID="{D84E5430-1224-409F-A996-104B7A095E55}" presName="node" presStyleLbl="revTx" presStyleIdx="6" presStyleCnt="7">
        <dgm:presLayoutVars>
          <dgm:bulletEnabled val="1"/>
        </dgm:presLayoutVars>
      </dgm:prSet>
      <dgm:spPr/>
    </dgm:pt>
    <dgm:pt modelId="{ECD6505D-F0BE-4394-B45C-C5A9C5DB9DD3}" type="pres">
      <dgm:prSet presAssocID="{58427D38-E9E6-4175-9001-84389AFA7C98}" presName="sibTrans" presStyleLbl="node1" presStyleIdx="6" presStyleCnt="7"/>
      <dgm:spPr/>
    </dgm:pt>
  </dgm:ptLst>
  <dgm:cxnLst>
    <dgm:cxn modelId="{77CCC81B-B181-4FD7-9C46-5F4C36D94C63}" type="presOf" srcId="{E9411451-5045-4E19-B835-0801B2D56AAC}" destId="{612C75BA-00D3-4233-BAB6-AB5F70731329}" srcOrd="0" destOrd="0" presId="urn:microsoft.com/office/officeart/2005/8/layout/cycle1"/>
    <dgm:cxn modelId="{AB8D0E32-608F-4F14-8F2A-5A410631AB09}" type="presOf" srcId="{D84E5430-1224-409F-A996-104B7A095E55}" destId="{5731A002-9701-47A4-B83C-DB809B491BB0}" srcOrd="0" destOrd="0" presId="urn:microsoft.com/office/officeart/2005/8/layout/cycle1"/>
    <dgm:cxn modelId="{2491743A-ECE8-44B4-973E-8332E6111F10}" srcId="{49C73052-09BA-4BE1-9670-EDEFEDC3C14D}" destId="{60C79711-A196-43F1-B261-468AC69F4428}" srcOrd="4" destOrd="0" parTransId="{7D3B961F-26E2-4C2F-8EAB-FFC1474279E0}" sibTransId="{1E4D21E0-3813-4179-BB44-B6215045C75D}"/>
    <dgm:cxn modelId="{49DD4E5F-AFDF-4A77-A289-F00B2B801EFB}" type="presOf" srcId="{76AE2501-CBAC-446F-A83D-EB2EE4312AD0}" destId="{3A1E2173-BF3F-4CB6-A36A-8BA47B96D17B}" srcOrd="0" destOrd="0" presId="urn:microsoft.com/office/officeart/2005/8/layout/cycle1"/>
    <dgm:cxn modelId="{DE86BD61-0650-4740-8BF6-34F94CB857F9}" srcId="{49C73052-09BA-4BE1-9670-EDEFEDC3C14D}" destId="{F2DAEA2D-51EB-44E7-9AFC-7FC266A21C47}" srcOrd="5" destOrd="0" parTransId="{ED328858-0446-4D7C-B62B-1609538B2B18}" sibTransId="{61E9E4C2-7D2A-4408-8B84-B2E279EE5320}"/>
    <dgm:cxn modelId="{238D7963-66F6-48CC-94FA-71B1EC3AD47E}" srcId="{49C73052-09BA-4BE1-9670-EDEFEDC3C14D}" destId="{ADEF2E83-9FDC-4DB5-81E0-AB10C9C63985}" srcOrd="1" destOrd="0" parTransId="{7DFF4CCB-0401-4BD7-A707-1BF4B3A4B340}" sibTransId="{E9411451-5045-4E19-B835-0801B2D56AAC}"/>
    <dgm:cxn modelId="{D7AFD764-1A51-4B4B-ABC6-CFCB70848717}" type="presOf" srcId="{49C73052-09BA-4BE1-9670-EDEFEDC3C14D}" destId="{D3233AA0-8865-497F-8B85-0E7913D0AD8E}" srcOrd="0" destOrd="0" presId="urn:microsoft.com/office/officeart/2005/8/layout/cycle1"/>
    <dgm:cxn modelId="{8F94B267-D1F6-42AE-A297-EA44B805B51A}" type="presOf" srcId="{1E4D21E0-3813-4179-BB44-B6215045C75D}" destId="{A91FD84F-73BE-47D3-BA50-8419FA1062F2}" srcOrd="0" destOrd="0" presId="urn:microsoft.com/office/officeart/2005/8/layout/cycle1"/>
    <dgm:cxn modelId="{ADF73E75-7630-42F4-9FC3-D95E9D33257F}" type="presOf" srcId="{F2DAEA2D-51EB-44E7-9AFC-7FC266A21C47}" destId="{E077E318-40BA-4236-9F74-DB56233D4B76}" srcOrd="0" destOrd="0" presId="urn:microsoft.com/office/officeart/2005/8/layout/cycle1"/>
    <dgm:cxn modelId="{C0F4867B-90AA-4535-9D57-FA33A53EA0BE}" srcId="{49C73052-09BA-4BE1-9670-EDEFEDC3C14D}" destId="{F29C2230-DA4A-4791-A54A-C55F2BA4EB61}" srcOrd="0" destOrd="0" parTransId="{0F10C3D3-1425-40CD-913A-5698FC78261C}" sibTransId="{76AE2501-CBAC-446F-A83D-EB2EE4312AD0}"/>
    <dgm:cxn modelId="{C4BD077C-2504-456D-A62C-81F6740E3E9D}" type="presOf" srcId="{58427D38-E9E6-4175-9001-84389AFA7C98}" destId="{ECD6505D-F0BE-4394-B45C-C5A9C5DB9DD3}" srcOrd="0" destOrd="0" presId="urn:microsoft.com/office/officeart/2005/8/layout/cycle1"/>
    <dgm:cxn modelId="{0EEEFC83-8FED-4B6B-9B5B-FC23BC7BDC9E}" type="presOf" srcId="{F29C2230-DA4A-4791-A54A-C55F2BA4EB61}" destId="{C64E8634-AD0C-4E9A-95F3-635951A1AA00}" srcOrd="0" destOrd="0" presId="urn:microsoft.com/office/officeart/2005/8/layout/cycle1"/>
    <dgm:cxn modelId="{049C6487-A045-4648-8756-4C533BBDE81F}" type="presOf" srcId="{D042B028-CCBC-4353-8417-386B6C062907}" destId="{F7C8B83B-05CE-4FCB-B91A-FD0BD72AEEE0}" srcOrd="0" destOrd="0" presId="urn:microsoft.com/office/officeart/2005/8/layout/cycle1"/>
    <dgm:cxn modelId="{FB2A999A-6919-43CD-B185-16612D747771}" type="presOf" srcId="{565E231B-BEFA-4465-BD05-878A778373C0}" destId="{469DA838-5F82-40D3-ACDB-6B14310831A0}" srcOrd="0" destOrd="0" presId="urn:microsoft.com/office/officeart/2005/8/layout/cycle1"/>
    <dgm:cxn modelId="{D41C3CA9-6056-4257-9103-C9D7FC3B7A6E}" type="presOf" srcId="{60C79711-A196-43F1-B261-468AC69F4428}" destId="{357E1F49-2F0F-4337-947B-2B30D30010FC}" srcOrd="0" destOrd="0" presId="urn:microsoft.com/office/officeart/2005/8/layout/cycle1"/>
    <dgm:cxn modelId="{A7CDFDB8-20CD-4F74-ADFF-14581322B9CC}" type="presOf" srcId="{61E9E4C2-7D2A-4408-8B84-B2E279EE5320}" destId="{C7588630-16DB-4101-98C6-7C7265C42439}" srcOrd="0" destOrd="0" presId="urn:microsoft.com/office/officeart/2005/8/layout/cycle1"/>
    <dgm:cxn modelId="{C8E543BA-CFD0-4A61-B3E4-E85970031957}" srcId="{49C73052-09BA-4BE1-9670-EDEFEDC3C14D}" destId="{51FB64ED-3031-4C22-BB5B-31F400C67E10}" srcOrd="2" destOrd="0" parTransId="{3AE3D3A9-C216-4757-94B6-7AC9FFC47395}" sibTransId="{D042B028-CCBC-4353-8417-386B6C062907}"/>
    <dgm:cxn modelId="{403B2FC3-0C24-4121-BC81-1A05FFAEA165}" srcId="{49C73052-09BA-4BE1-9670-EDEFEDC3C14D}" destId="{D84E5430-1224-409F-A996-104B7A095E55}" srcOrd="6" destOrd="0" parTransId="{222F8CEE-0B61-4679-9016-845B8F747FC5}" sibTransId="{58427D38-E9E6-4175-9001-84389AFA7C98}"/>
    <dgm:cxn modelId="{3B14ACC3-49DE-4D8E-AFE4-F8DB7464E0F2}" type="presOf" srcId="{51FB64ED-3031-4C22-BB5B-31F400C67E10}" destId="{8FEA1BB5-C4D3-436B-B698-6592A05C17C1}" srcOrd="0" destOrd="0" presId="urn:microsoft.com/office/officeart/2005/8/layout/cycle1"/>
    <dgm:cxn modelId="{27D227C8-68C5-4FAA-BB12-26AFBC6C0E3C}" type="presOf" srcId="{D093D968-477A-47FA-B20E-439608EC4D58}" destId="{C054A673-CBEA-4661-BDC5-028F31C0AD72}" srcOrd="0" destOrd="0" presId="urn:microsoft.com/office/officeart/2005/8/layout/cycle1"/>
    <dgm:cxn modelId="{F23011DE-92FB-4D50-BED4-8FFC66EC559C}" type="presOf" srcId="{ADEF2E83-9FDC-4DB5-81E0-AB10C9C63985}" destId="{8C86A2EA-005B-40F1-B252-F0084F77FD1A}" srcOrd="0" destOrd="0" presId="urn:microsoft.com/office/officeart/2005/8/layout/cycle1"/>
    <dgm:cxn modelId="{F04BEFF9-A9AD-4627-BA11-9788E3EB6487}" srcId="{49C73052-09BA-4BE1-9670-EDEFEDC3C14D}" destId="{565E231B-BEFA-4465-BD05-878A778373C0}" srcOrd="3" destOrd="0" parTransId="{A3576C91-B5C9-4C16-9424-EA04D6DC2E71}" sibTransId="{D093D968-477A-47FA-B20E-439608EC4D58}"/>
    <dgm:cxn modelId="{D3E2FBC1-F62E-45DF-944B-643FC9234E59}" type="presParOf" srcId="{D3233AA0-8865-497F-8B85-0E7913D0AD8E}" destId="{E3DF4C8F-2991-46E0-8857-2C8F43DA60AA}" srcOrd="0" destOrd="0" presId="urn:microsoft.com/office/officeart/2005/8/layout/cycle1"/>
    <dgm:cxn modelId="{F9381B8D-5345-4637-A3BD-3C2F0C2A8921}" type="presParOf" srcId="{D3233AA0-8865-497F-8B85-0E7913D0AD8E}" destId="{C64E8634-AD0C-4E9A-95F3-635951A1AA00}" srcOrd="1" destOrd="0" presId="urn:microsoft.com/office/officeart/2005/8/layout/cycle1"/>
    <dgm:cxn modelId="{BCD354A6-CD65-4466-8651-1C361364C92D}" type="presParOf" srcId="{D3233AA0-8865-497F-8B85-0E7913D0AD8E}" destId="{3A1E2173-BF3F-4CB6-A36A-8BA47B96D17B}" srcOrd="2" destOrd="0" presId="urn:microsoft.com/office/officeart/2005/8/layout/cycle1"/>
    <dgm:cxn modelId="{491ACBBB-ED3C-4E4B-B06E-5E9D60068481}" type="presParOf" srcId="{D3233AA0-8865-497F-8B85-0E7913D0AD8E}" destId="{4AD0A8FF-DF86-411F-B230-73D7B2217811}" srcOrd="3" destOrd="0" presId="urn:microsoft.com/office/officeart/2005/8/layout/cycle1"/>
    <dgm:cxn modelId="{BCC98D50-5CAB-446B-8EBF-3FEADC9BA284}" type="presParOf" srcId="{D3233AA0-8865-497F-8B85-0E7913D0AD8E}" destId="{8C86A2EA-005B-40F1-B252-F0084F77FD1A}" srcOrd="4" destOrd="0" presId="urn:microsoft.com/office/officeart/2005/8/layout/cycle1"/>
    <dgm:cxn modelId="{CDDEDB5D-8C88-40D9-9E8F-BEF9047B8DA9}" type="presParOf" srcId="{D3233AA0-8865-497F-8B85-0E7913D0AD8E}" destId="{612C75BA-00D3-4233-BAB6-AB5F70731329}" srcOrd="5" destOrd="0" presId="urn:microsoft.com/office/officeart/2005/8/layout/cycle1"/>
    <dgm:cxn modelId="{4F5306EB-1366-4B48-83C1-6CC806903515}" type="presParOf" srcId="{D3233AA0-8865-497F-8B85-0E7913D0AD8E}" destId="{728ECA41-12EC-4E5A-B336-9200A044B561}" srcOrd="6" destOrd="0" presId="urn:microsoft.com/office/officeart/2005/8/layout/cycle1"/>
    <dgm:cxn modelId="{AF4DD6A5-AA1C-4404-8D87-8C6350AFFC57}" type="presParOf" srcId="{D3233AA0-8865-497F-8B85-0E7913D0AD8E}" destId="{8FEA1BB5-C4D3-436B-B698-6592A05C17C1}" srcOrd="7" destOrd="0" presId="urn:microsoft.com/office/officeart/2005/8/layout/cycle1"/>
    <dgm:cxn modelId="{9EF8CA2D-EFCA-417F-AC3E-3030B61E69CA}" type="presParOf" srcId="{D3233AA0-8865-497F-8B85-0E7913D0AD8E}" destId="{F7C8B83B-05CE-4FCB-B91A-FD0BD72AEEE0}" srcOrd="8" destOrd="0" presId="urn:microsoft.com/office/officeart/2005/8/layout/cycle1"/>
    <dgm:cxn modelId="{EAA233C3-CB12-4F7D-A155-1526B8EE2A3D}" type="presParOf" srcId="{D3233AA0-8865-497F-8B85-0E7913D0AD8E}" destId="{3B13E78D-F18B-477B-A2C8-CA49C77CF3F0}" srcOrd="9" destOrd="0" presId="urn:microsoft.com/office/officeart/2005/8/layout/cycle1"/>
    <dgm:cxn modelId="{8E7D9EC8-23A5-4BAB-95CE-ECDEA1E45EF3}" type="presParOf" srcId="{D3233AA0-8865-497F-8B85-0E7913D0AD8E}" destId="{469DA838-5F82-40D3-ACDB-6B14310831A0}" srcOrd="10" destOrd="0" presId="urn:microsoft.com/office/officeart/2005/8/layout/cycle1"/>
    <dgm:cxn modelId="{3D096680-4750-4976-9154-FED9F5BB66BA}" type="presParOf" srcId="{D3233AA0-8865-497F-8B85-0E7913D0AD8E}" destId="{C054A673-CBEA-4661-BDC5-028F31C0AD72}" srcOrd="11" destOrd="0" presId="urn:microsoft.com/office/officeart/2005/8/layout/cycle1"/>
    <dgm:cxn modelId="{4B18301B-2BBD-48BC-94DB-13A0BDC03564}" type="presParOf" srcId="{D3233AA0-8865-497F-8B85-0E7913D0AD8E}" destId="{84EF6293-0280-4903-82B0-4D1E1066708C}" srcOrd="12" destOrd="0" presId="urn:microsoft.com/office/officeart/2005/8/layout/cycle1"/>
    <dgm:cxn modelId="{3B5F92C3-B12F-4861-B54E-C202D43784DD}" type="presParOf" srcId="{D3233AA0-8865-497F-8B85-0E7913D0AD8E}" destId="{357E1F49-2F0F-4337-947B-2B30D30010FC}" srcOrd="13" destOrd="0" presId="urn:microsoft.com/office/officeart/2005/8/layout/cycle1"/>
    <dgm:cxn modelId="{A936BC70-BA9F-4C1D-8666-B0D8868A5213}" type="presParOf" srcId="{D3233AA0-8865-497F-8B85-0E7913D0AD8E}" destId="{A91FD84F-73BE-47D3-BA50-8419FA1062F2}" srcOrd="14" destOrd="0" presId="urn:microsoft.com/office/officeart/2005/8/layout/cycle1"/>
    <dgm:cxn modelId="{609D88CE-63B3-41A4-A109-719CB3D539F0}" type="presParOf" srcId="{D3233AA0-8865-497F-8B85-0E7913D0AD8E}" destId="{51413AC8-F671-43B2-86F1-F204A59D8D9D}" srcOrd="15" destOrd="0" presId="urn:microsoft.com/office/officeart/2005/8/layout/cycle1"/>
    <dgm:cxn modelId="{3686C36C-6B0B-4169-91B3-60D8B37C7FD6}" type="presParOf" srcId="{D3233AA0-8865-497F-8B85-0E7913D0AD8E}" destId="{E077E318-40BA-4236-9F74-DB56233D4B76}" srcOrd="16" destOrd="0" presId="urn:microsoft.com/office/officeart/2005/8/layout/cycle1"/>
    <dgm:cxn modelId="{7C67F73B-4C5C-408D-B7A2-B568B309E37A}" type="presParOf" srcId="{D3233AA0-8865-497F-8B85-0E7913D0AD8E}" destId="{C7588630-16DB-4101-98C6-7C7265C42439}" srcOrd="17" destOrd="0" presId="urn:microsoft.com/office/officeart/2005/8/layout/cycle1"/>
    <dgm:cxn modelId="{4D15CB15-5306-4F1A-A4BB-E13044A9195A}" type="presParOf" srcId="{D3233AA0-8865-497F-8B85-0E7913D0AD8E}" destId="{B4787A97-C38B-45C2-BDE1-E4A6565B43B3}" srcOrd="18" destOrd="0" presId="urn:microsoft.com/office/officeart/2005/8/layout/cycle1"/>
    <dgm:cxn modelId="{DE50805C-7E1D-40AF-B5A5-CB02C1B43E85}" type="presParOf" srcId="{D3233AA0-8865-497F-8B85-0E7913D0AD8E}" destId="{5731A002-9701-47A4-B83C-DB809B491BB0}" srcOrd="19" destOrd="0" presId="urn:microsoft.com/office/officeart/2005/8/layout/cycle1"/>
    <dgm:cxn modelId="{6E4AC499-27C8-457A-85A2-3A852A025291}" type="presParOf" srcId="{D3233AA0-8865-497F-8B85-0E7913D0AD8E}" destId="{ECD6505D-F0BE-4394-B45C-C5A9C5DB9DD3}" srcOrd="20"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2F9EC-A505-450F-B333-6FA9B0917EA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46A30A3-C18F-46D9-988B-35455E770506}">
      <dgm:prSet phldrT="[Text]" custT="1"/>
      <dgm:spPr/>
      <dgm:t>
        <a:bodyPr/>
        <a:lstStyle/>
        <a:p>
          <a:r>
            <a:rPr lang="en-US" sz="2400" dirty="0">
              <a:latin typeface="Segoe UI" panose="020B0502040204020203" pitchFamily="34" charset="0"/>
              <a:cs typeface="Segoe UI" panose="020B0502040204020203" pitchFamily="34" charset="0"/>
            </a:rPr>
            <a:t>Builds collaboration between colleagues, county partners, and other agencies</a:t>
          </a:r>
        </a:p>
      </dgm:t>
    </dgm:pt>
    <dgm:pt modelId="{2B20F188-7657-4097-914B-EA6141CA22DC}" type="parTrans" cxnId="{2311D1C9-3288-4165-8C86-28D2A60E5A0A}">
      <dgm:prSet/>
      <dgm:spPr/>
      <dgm:t>
        <a:bodyPr/>
        <a:lstStyle/>
        <a:p>
          <a:endParaRPr lang="en-US"/>
        </a:p>
      </dgm:t>
    </dgm:pt>
    <dgm:pt modelId="{0D2CAD90-892C-4C19-9830-68337B6D3AEF}" type="sibTrans" cxnId="{2311D1C9-3288-4165-8C86-28D2A60E5A0A}">
      <dgm:prSet/>
      <dgm:spPr/>
      <dgm:t>
        <a:bodyPr/>
        <a:lstStyle/>
        <a:p>
          <a:endParaRPr lang="en-US"/>
        </a:p>
      </dgm:t>
    </dgm:pt>
    <dgm:pt modelId="{E2765BD3-1C5A-45F3-BCBB-10A3CDE2B143}">
      <dgm:prSet phldrT="[Text]" custT="1"/>
      <dgm:spPr/>
      <dgm:t>
        <a:bodyPr/>
        <a:lstStyle/>
        <a:p>
          <a:r>
            <a:rPr lang="en-US" sz="2400" dirty="0">
              <a:latin typeface="Segoe UI" panose="020B0502040204020203" pitchFamily="34" charset="0"/>
              <a:cs typeface="Segoe UI" panose="020B0502040204020203" pitchFamily="34" charset="0"/>
            </a:rPr>
            <a:t>Provides impetus on strategic work, policy, and training elements that can otherwise get put off</a:t>
          </a:r>
        </a:p>
      </dgm:t>
    </dgm:pt>
    <dgm:pt modelId="{5963EBA2-9E77-4A5E-8242-C1CA1ACC8F17}" type="parTrans" cxnId="{C7B6B010-B68E-42E3-BF1B-8E69275AD028}">
      <dgm:prSet/>
      <dgm:spPr/>
      <dgm:t>
        <a:bodyPr/>
        <a:lstStyle/>
        <a:p>
          <a:endParaRPr lang="en-US"/>
        </a:p>
      </dgm:t>
    </dgm:pt>
    <dgm:pt modelId="{B975E98F-E6B1-40C2-9F00-DFC5B0FEDB1B}" type="sibTrans" cxnId="{C7B6B010-B68E-42E3-BF1B-8E69275AD028}">
      <dgm:prSet/>
      <dgm:spPr/>
      <dgm:t>
        <a:bodyPr/>
        <a:lstStyle/>
        <a:p>
          <a:endParaRPr lang="en-US"/>
        </a:p>
      </dgm:t>
    </dgm:pt>
    <dgm:pt modelId="{5CD3AA04-7052-4D2D-B33C-19FB2816592C}">
      <dgm:prSet phldrT="[Text]" custT="1"/>
      <dgm:spPr/>
      <dgm:t>
        <a:bodyPr/>
        <a:lstStyle/>
        <a:p>
          <a:r>
            <a:rPr lang="en-US" sz="2400" dirty="0">
              <a:latin typeface="Segoe UI" panose="020B0502040204020203" pitchFamily="34" charset="0"/>
              <a:cs typeface="Segoe UI" panose="020B0502040204020203" pitchFamily="34" charset="0"/>
            </a:rPr>
            <a:t>Builds confidence in agency – both internally and amongst partner organizations</a:t>
          </a:r>
        </a:p>
      </dgm:t>
    </dgm:pt>
    <dgm:pt modelId="{604E1EAE-81C1-4060-81F7-DF1A10503207}" type="parTrans" cxnId="{B34FD8AA-77E2-414A-8DA4-2A86CDACCD8C}">
      <dgm:prSet/>
      <dgm:spPr/>
      <dgm:t>
        <a:bodyPr/>
        <a:lstStyle/>
        <a:p>
          <a:endParaRPr lang="en-US"/>
        </a:p>
      </dgm:t>
    </dgm:pt>
    <dgm:pt modelId="{9D2EBC8B-9043-46B3-8A57-B4295823E517}" type="sibTrans" cxnId="{B34FD8AA-77E2-414A-8DA4-2A86CDACCD8C}">
      <dgm:prSet/>
      <dgm:spPr/>
      <dgm:t>
        <a:bodyPr/>
        <a:lstStyle/>
        <a:p>
          <a:endParaRPr lang="en-US"/>
        </a:p>
      </dgm:t>
    </dgm:pt>
    <dgm:pt modelId="{52C8CE1C-F587-481C-9FB2-586A63E1B4BF}" type="pres">
      <dgm:prSet presAssocID="{CF82F9EC-A505-450F-B333-6FA9B0917EAB}" presName="Name0" presStyleCnt="0">
        <dgm:presLayoutVars>
          <dgm:chMax val="7"/>
          <dgm:chPref val="7"/>
          <dgm:dir/>
        </dgm:presLayoutVars>
      </dgm:prSet>
      <dgm:spPr/>
    </dgm:pt>
    <dgm:pt modelId="{FBBCF648-B8DD-4DB6-A25D-C7C4AFF5677B}" type="pres">
      <dgm:prSet presAssocID="{CF82F9EC-A505-450F-B333-6FA9B0917EAB}" presName="Name1" presStyleCnt="0"/>
      <dgm:spPr/>
    </dgm:pt>
    <dgm:pt modelId="{1EDE20DE-9C88-4040-A2A7-2A6D4981DE0D}" type="pres">
      <dgm:prSet presAssocID="{CF82F9EC-A505-450F-B333-6FA9B0917EAB}" presName="cycle" presStyleCnt="0"/>
      <dgm:spPr/>
    </dgm:pt>
    <dgm:pt modelId="{83878EBB-4A3D-4262-A678-89C794E029B6}" type="pres">
      <dgm:prSet presAssocID="{CF82F9EC-A505-450F-B333-6FA9B0917EAB}" presName="srcNode" presStyleLbl="node1" presStyleIdx="0" presStyleCnt="3"/>
      <dgm:spPr/>
    </dgm:pt>
    <dgm:pt modelId="{37FE8FEB-A534-4191-B906-01C1E67AD06B}" type="pres">
      <dgm:prSet presAssocID="{CF82F9EC-A505-450F-B333-6FA9B0917EAB}" presName="conn" presStyleLbl="parChTrans1D2" presStyleIdx="0" presStyleCnt="1"/>
      <dgm:spPr/>
    </dgm:pt>
    <dgm:pt modelId="{7890CA0F-9225-4865-8660-9C5A3101E6BC}" type="pres">
      <dgm:prSet presAssocID="{CF82F9EC-A505-450F-B333-6FA9B0917EAB}" presName="extraNode" presStyleLbl="node1" presStyleIdx="0" presStyleCnt="3"/>
      <dgm:spPr/>
    </dgm:pt>
    <dgm:pt modelId="{ED48B582-6EF0-4B39-8C88-5A2C12E20E72}" type="pres">
      <dgm:prSet presAssocID="{CF82F9EC-A505-450F-B333-6FA9B0917EAB}" presName="dstNode" presStyleLbl="node1" presStyleIdx="0" presStyleCnt="3"/>
      <dgm:spPr/>
    </dgm:pt>
    <dgm:pt modelId="{7FB71829-79C2-4DFC-A796-D973DC91B692}" type="pres">
      <dgm:prSet presAssocID="{746A30A3-C18F-46D9-988B-35455E770506}" presName="text_1" presStyleLbl="node1" presStyleIdx="0" presStyleCnt="3" custScaleY="117934">
        <dgm:presLayoutVars>
          <dgm:bulletEnabled val="1"/>
        </dgm:presLayoutVars>
      </dgm:prSet>
      <dgm:spPr/>
    </dgm:pt>
    <dgm:pt modelId="{743BF850-3B1B-419C-99FB-B62A5A46D12A}" type="pres">
      <dgm:prSet presAssocID="{746A30A3-C18F-46D9-988B-35455E770506}" presName="accent_1" presStyleCnt="0"/>
      <dgm:spPr/>
    </dgm:pt>
    <dgm:pt modelId="{C34DC554-EADA-4C53-B436-6A90561EFA02}" type="pres">
      <dgm:prSet presAssocID="{746A30A3-C18F-46D9-988B-35455E770506}" presName="accentRepeatNode" presStyleLbl="solidFgAcc1" presStyleIdx="0" presStyleCnt="3"/>
      <dgm:spPr/>
    </dgm:pt>
    <dgm:pt modelId="{98E715B3-EB3D-43D9-A49B-70C41BA3C155}" type="pres">
      <dgm:prSet presAssocID="{E2765BD3-1C5A-45F3-BCBB-10A3CDE2B143}" presName="text_2" presStyleLbl="node1" presStyleIdx="1" presStyleCnt="3" custScaleY="140989">
        <dgm:presLayoutVars>
          <dgm:bulletEnabled val="1"/>
        </dgm:presLayoutVars>
      </dgm:prSet>
      <dgm:spPr/>
    </dgm:pt>
    <dgm:pt modelId="{98118E6C-95DD-4797-8038-A5BA61ED8A48}" type="pres">
      <dgm:prSet presAssocID="{E2765BD3-1C5A-45F3-BCBB-10A3CDE2B143}" presName="accent_2" presStyleCnt="0"/>
      <dgm:spPr/>
    </dgm:pt>
    <dgm:pt modelId="{4C201E48-D390-4EA2-9879-1000608B2968}" type="pres">
      <dgm:prSet presAssocID="{E2765BD3-1C5A-45F3-BCBB-10A3CDE2B143}" presName="accentRepeatNode" presStyleLbl="solidFgAcc1" presStyleIdx="1" presStyleCnt="3"/>
      <dgm:spPr/>
    </dgm:pt>
    <dgm:pt modelId="{CD929359-041A-4BD3-B25D-8628F9AF88F0}" type="pres">
      <dgm:prSet presAssocID="{5CD3AA04-7052-4D2D-B33C-19FB2816592C}" presName="text_3" presStyleLbl="node1" presStyleIdx="2" presStyleCnt="3" custScaleY="127284">
        <dgm:presLayoutVars>
          <dgm:bulletEnabled val="1"/>
        </dgm:presLayoutVars>
      </dgm:prSet>
      <dgm:spPr/>
    </dgm:pt>
    <dgm:pt modelId="{78D762E0-1D5A-418A-A894-415727B706B0}" type="pres">
      <dgm:prSet presAssocID="{5CD3AA04-7052-4D2D-B33C-19FB2816592C}" presName="accent_3" presStyleCnt="0"/>
      <dgm:spPr/>
    </dgm:pt>
    <dgm:pt modelId="{56DB448F-8F9D-431C-934C-A6D19A33E790}" type="pres">
      <dgm:prSet presAssocID="{5CD3AA04-7052-4D2D-B33C-19FB2816592C}" presName="accentRepeatNode" presStyleLbl="solidFgAcc1" presStyleIdx="2" presStyleCnt="3"/>
      <dgm:spPr/>
    </dgm:pt>
  </dgm:ptLst>
  <dgm:cxnLst>
    <dgm:cxn modelId="{C7B6B010-B68E-42E3-BF1B-8E69275AD028}" srcId="{CF82F9EC-A505-450F-B333-6FA9B0917EAB}" destId="{E2765BD3-1C5A-45F3-BCBB-10A3CDE2B143}" srcOrd="1" destOrd="0" parTransId="{5963EBA2-9E77-4A5E-8242-C1CA1ACC8F17}" sibTransId="{B975E98F-E6B1-40C2-9F00-DFC5B0FEDB1B}"/>
    <dgm:cxn modelId="{89448E8D-2AF0-48FE-93D3-F4BDEBF7F296}" type="presOf" srcId="{E2765BD3-1C5A-45F3-BCBB-10A3CDE2B143}" destId="{98E715B3-EB3D-43D9-A49B-70C41BA3C155}" srcOrd="0" destOrd="0" presId="urn:microsoft.com/office/officeart/2008/layout/VerticalCurvedList"/>
    <dgm:cxn modelId="{B34FD8AA-77E2-414A-8DA4-2A86CDACCD8C}" srcId="{CF82F9EC-A505-450F-B333-6FA9B0917EAB}" destId="{5CD3AA04-7052-4D2D-B33C-19FB2816592C}" srcOrd="2" destOrd="0" parTransId="{604E1EAE-81C1-4060-81F7-DF1A10503207}" sibTransId="{9D2EBC8B-9043-46B3-8A57-B4295823E517}"/>
    <dgm:cxn modelId="{78C6ECC4-8FFA-4412-BDBC-046037C4C6B0}" type="presOf" srcId="{746A30A3-C18F-46D9-988B-35455E770506}" destId="{7FB71829-79C2-4DFC-A796-D973DC91B692}" srcOrd="0" destOrd="0" presId="urn:microsoft.com/office/officeart/2008/layout/VerticalCurvedList"/>
    <dgm:cxn modelId="{2311D1C9-3288-4165-8C86-28D2A60E5A0A}" srcId="{CF82F9EC-A505-450F-B333-6FA9B0917EAB}" destId="{746A30A3-C18F-46D9-988B-35455E770506}" srcOrd="0" destOrd="0" parTransId="{2B20F188-7657-4097-914B-EA6141CA22DC}" sibTransId="{0D2CAD90-892C-4C19-9830-68337B6D3AEF}"/>
    <dgm:cxn modelId="{4C87A7DF-E3A1-407F-B28E-35696500F667}" type="presOf" srcId="{0D2CAD90-892C-4C19-9830-68337B6D3AEF}" destId="{37FE8FEB-A534-4191-B906-01C1E67AD06B}" srcOrd="0" destOrd="0" presId="urn:microsoft.com/office/officeart/2008/layout/VerticalCurvedList"/>
    <dgm:cxn modelId="{61C2BCF1-3AFB-48C0-AD00-9B3923141ABF}" type="presOf" srcId="{5CD3AA04-7052-4D2D-B33C-19FB2816592C}" destId="{CD929359-041A-4BD3-B25D-8628F9AF88F0}" srcOrd="0" destOrd="0" presId="urn:microsoft.com/office/officeart/2008/layout/VerticalCurvedList"/>
    <dgm:cxn modelId="{A3DB4CFC-F1A4-4327-950D-14C3BBA18B99}" type="presOf" srcId="{CF82F9EC-A505-450F-B333-6FA9B0917EAB}" destId="{52C8CE1C-F587-481C-9FB2-586A63E1B4BF}" srcOrd="0" destOrd="0" presId="urn:microsoft.com/office/officeart/2008/layout/VerticalCurvedList"/>
    <dgm:cxn modelId="{19E3BEA6-580D-4626-A419-784159ED856E}" type="presParOf" srcId="{52C8CE1C-F587-481C-9FB2-586A63E1B4BF}" destId="{FBBCF648-B8DD-4DB6-A25D-C7C4AFF5677B}" srcOrd="0" destOrd="0" presId="urn:microsoft.com/office/officeart/2008/layout/VerticalCurvedList"/>
    <dgm:cxn modelId="{23818BF2-41E2-4F33-AA9B-EF7A3E0E303E}" type="presParOf" srcId="{FBBCF648-B8DD-4DB6-A25D-C7C4AFF5677B}" destId="{1EDE20DE-9C88-4040-A2A7-2A6D4981DE0D}" srcOrd="0" destOrd="0" presId="urn:microsoft.com/office/officeart/2008/layout/VerticalCurvedList"/>
    <dgm:cxn modelId="{4E876E1D-7109-4D13-A6D2-DB17BD591C1E}" type="presParOf" srcId="{1EDE20DE-9C88-4040-A2A7-2A6D4981DE0D}" destId="{83878EBB-4A3D-4262-A678-89C794E029B6}" srcOrd="0" destOrd="0" presId="urn:microsoft.com/office/officeart/2008/layout/VerticalCurvedList"/>
    <dgm:cxn modelId="{93CE6D48-96E1-4DD2-A841-04278225A8A1}" type="presParOf" srcId="{1EDE20DE-9C88-4040-A2A7-2A6D4981DE0D}" destId="{37FE8FEB-A534-4191-B906-01C1E67AD06B}" srcOrd="1" destOrd="0" presId="urn:microsoft.com/office/officeart/2008/layout/VerticalCurvedList"/>
    <dgm:cxn modelId="{583D5EDD-45D5-47AB-85CA-326C24729248}" type="presParOf" srcId="{1EDE20DE-9C88-4040-A2A7-2A6D4981DE0D}" destId="{7890CA0F-9225-4865-8660-9C5A3101E6BC}" srcOrd="2" destOrd="0" presId="urn:microsoft.com/office/officeart/2008/layout/VerticalCurvedList"/>
    <dgm:cxn modelId="{0635CCD6-1A9A-4686-874B-A63EED4F4108}" type="presParOf" srcId="{1EDE20DE-9C88-4040-A2A7-2A6D4981DE0D}" destId="{ED48B582-6EF0-4B39-8C88-5A2C12E20E72}" srcOrd="3" destOrd="0" presId="urn:microsoft.com/office/officeart/2008/layout/VerticalCurvedList"/>
    <dgm:cxn modelId="{F02B3A31-CC81-4E1B-9703-6743DFF718E0}" type="presParOf" srcId="{FBBCF648-B8DD-4DB6-A25D-C7C4AFF5677B}" destId="{7FB71829-79C2-4DFC-A796-D973DC91B692}" srcOrd="1" destOrd="0" presId="urn:microsoft.com/office/officeart/2008/layout/VerticalCurvedList"/>
    <dgm:cxn modelId="{AF6E8713-FE54-4C4A-8FBC-7A641AB281E1}" type="presParOf" srcId="{FBBCF648-B8DD-4DB6-A25D-C7C4AFF5677B}" destId="{743BF850-3B1B-419C-99FB-B62A5A46D12A}" srcOrd="2" destOrd="0" presId="urn:microsoft.com/office/officeart/2008/layout/VerticalCurvedList"/>
    <dgm:cxn modelId="{96908E8F-A309-4F19-A643-93D82EB7D2D7}" type="presParOf" srcId="{743BF850-3B1B-419C-99FB-B62A5A46D12A}" destId="{C34DC554-EADA-4C53-B436-6A90561EFA02}" srcOrd="0" destOrd="0" presId="urn:microsoft.com/office/officeart/2008/layout/VerticalCurvedList"/>
    <dgm:cxn modelId="{3F377BEB-E2E9-43E3-8411-F03AFCC83620}" type="presParOf" srcId="{FBBCF648-B8DD-4DB6-A25D-C7C4AFF5677B}" destId="{98E715B3-EB3D-43D9-A49B-70C41BA3C155}" srcOrd="3" destOrd="0" presId="urn:microsoft.com/office/officeart/2008/layout/VerticalCurvedList"/>
    <dgm:cxn modelId="{7A94E750-2EFB-431B-9291-B22B4388A01C}" type="presParOf" srcId="{FBBCF648-B8DD-4DB6-A25D-C7C4AFF5677B}" destId="{98118E6C-95DD-4797-8038-A5BA61ED8A48}" srcOrd="4" destOrd="0" presId="urn:microsoft.com/office/officeart/2008/layout/VerticalCurvedList"/>
    <dgm:cxn modelId="{ED179845-CC1B-4FF4-9CB8-000A3103F017}" type="presParOf" srcId="{98118E6C-95DD-4797-8038-A5BA61ED8A48}" destId="{4C201E48-D390-4EA2-9879-1000608B2968}" srcOrd="0" destOrd="0" presId="urn:microsoft.com/office/officeart/2008/layout/VerticalCurvedList"/>
    <dgm:cxn modelId="{7D2F41D4-2981-4CE0-A0FB-5B4E38DFE4FF}" type="presParOf" srcId="{FBBCF648-B8DD-4DB6-A25D-C7C4AFF5677B}" destId="{CD929359-041A-4BD3-B25D-8628F9AF88F0}" srcOrd="5" destOrd="0" presId="urn:microsoft.com/office/officeart/2008/layout/VerticalCurvedList"/>
    <dgm:cxn modelId="{FE63DABB-3452-4168-B8CC-AFE2AB95EA53}" type="presParOf" srcId="{FBBCF648-B8DD-4DB6-A25D-C7C4AFF5677B}" destId="{78D762E0-1D5A-418A-A894-415727B706B0}" srcOrd="6" destOrd="0" presId="urn:microsoft.com/office/officeart/2008/layout/VerticalCurvedList"/>
    <dgm:cxn modelId="{0551CF70-B2E5-4491-A43F-D0B049732009}" type="presParOf" srcId="{78D762E0-1D5A-418A-A894-415727B706B0}" destId="{56DB448F-8F9D-431C-934C-A6D19A33E79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E8634-AD0C-4E9A-95F3-635951A1AA00}">
      <dsp:nvSpPr>
        <dsp:cNvPr id="0" name=""/>
        <dsp:cNvSpPr/>
      </dsp:nvSpPr>
      <dsp:spPr>
        <a:xfrm>
          <a:off x="3914143" y="1231"/>
          <a:ext cx="1274849" cy="97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3"/>
              </a:solidFill>
            </a:rPr>
            <a:t>LHD uploads evidence into dashboard</a:t>
          </a:r>
        </a:p>
      </dsp:txBody>
      <dsp:txXfrm>
        <a:off x="3914143" y="1231"/>
        <a:ext cx="1274849" cy="977953"/>
      </dsp:txXfrm>
    </dsp:sp>
    <dsp:sp modelId="{3A1E2173-BF3F-4CB6-A36A-8BA47B96D17B}">
      <dsp:nvSpPr>
        <dsp:cNvPr id="0" name=""/>
        <dsp:cNvSpPr/>
      </dsp:nvSpPr>
      <dsp:spPr>
        <a:xfrm>
          <a:off x="1002739" y="52784"/>
          <a:ext cx="5074980" cy="5074980"/>
        </a:xfrm>
        <a:prstGeom prst="circularArrow">
          <a:avLst>
            <a:gd name="adj1" fmla="val 3758"/>
            <a:gd name="adj2" fmla="val 234426"/>
            <a:gd name="adj3" fmla="val 19828752"/>
            <a:gd name="adj4" fmla="val 18901189"/>
            <a:gd name="adj5" fmla="val 4384"/>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6A2EA-005B-40F1-B252-F0084F77FD1A}">
      <dsp:nvSpPr>
        <dsp:cNvPr id="0" name=""/>
        <dsp:cNvSpPr/>
      </dsp:nvSpPr>
      <dsp:spPr>
        <a:xfrm>
          <a:off x="5323710" y="1582624"/>
          <a:ext cx="977953" cy="97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3"/>
              </a:solidFill>
            </a:rPr>
            <a:t>Review of evidence by Site Visitors</a:t>
          </a:r>
        </a:p>
      </dsp:txBody>
      <dsp:txXfrm>
        <a:off x="5323710" y="1582624"/>
        <a:ext cx="977953" cy="977953"/>
      </dsp:txXfrm>
    </dsp:sp>
    <dsp:sp modelId="{612C75BA-00D3-4233-BAB6-AB5F70731329}">
      <dsp:nvSpPr>
        <dsp:cNvPr id="0" name=""/>
        <dsp:cNvSpPr/>
      </dsp:nvSpPr>
      <dsp:spPr>
        <a:xfrm>
          <a:off x="1002739" y="52784"/>
          <a:ext cx="5074980" cy="5074980"/>
        </a:xfrm>
        <a:prstGeom prst="circularArrow">
          <a:avLst>
            <a:gd name="adj1" fmla="val 3758"/>
            <a:gd name="adj2" fmla="val 234426"/>
            <a:gd name="adj3" fmla="val 1231858"/>
            <a:gd name="adj4" fmla="val 21556200"/>
            <a:gd name="adj5" fmla="val 4384"/>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A1BB5-C4D3-436B-B698-6592A05C17C1}">
      <dsp:nvSpPr>
        <dsp:cNvPr id="0" name=""/>
        <dsp:cNvSpPr/>
      </dsp:nvSpPr>
      <dsp:spPr>
        <a:xfrm>
          <a:off x="4442941" y="3554589"/>
          <a:ext cx="1839314" cy="97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3"/>
              </a:solidFill>
            </a:rPr>
            <a:t>Reports finalized and sent to LHD with accreditation recommendation</a:t>
          </a:r>
        </a:p>
      </dsp:txBody>
      <dsp:txXfrm>
        <a:off x="4442941" y="3554589"/>
        <a:ext cx="1839314" cy="977953"/>
      </dsp:txXfrm>
    </dsp:sp>
    <dsp:sp modelId="{F7C8B83B-05CE-4FCB-B91A-FD0BD72AEEE0}">
      <dsp:nvSpPr>
        <dsp:cNvPr id="0" name=""/>
        <dsp:cNvSpPr/>
      </dsp:nvSpPr>
      <dsp:spPr>
        <a:xfrm>
          <a:off x="1002739" y="52784"/>
          <a:ext cx="5074980" cy="5074980"/>
        </a:xfrm>
        <a:prstGeom prst="circularArrow">
          <a:avLst>
            <a:gd name="adj1" fmla="val 3758"/>
            <a:gd name="adj2" fmla="val 234426"/>
            <a:gd name="adj3" fmla="val 4439005"/>
            <a:gd name="adj4" fmla="val 3386168"/>
            <a:gd name="adj5" fmla="val 4384"/>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DA838-5F82-40D3-ACDB-6B14310831A0}">
      <dsp:nvSpPr>
        <dsp:cNvPr id="0" name=""/>
        <dsp:cNvSpPr/>
      </dsp:nvSpPr>
      <dsp:spPr>
        <a:xfrm>
          <a:off x="3051253" y="4432196"/>
          <a:ext cx="977953" cy="97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1">
                  <a:lumMod val="50000"/>
                </a:schemeClr>
              </a:solidFill>
            </a:rPr>
            <a:t>LHD has 10 days to provide written response to findings</a:t>
          </a:r>
        </a:p>
      </dsp:txBody>
      <dsp:txXfrm>
        <a:off x="3051253" y="4432196"/>
        <a:ext cx="977953" cy="977953"/>
      </dsp:txXfrm>
    </dsp:sp>
    <dsp:sp modelId="{C054A673-CBEA-4661-BDC5-028F31C0AD72}">
      <dsp:nvSpPr>
        <dsp:cNvPr id="0" name=""/>
        <dsp:cNvSpPr/>
      </dsp:nvSpPr>
      <dsp:spPr>
        <a:xfrm>
          <a:off x="1002739" y="52784"/>
          <a:ext cx="5074980" cy="5074980"/>
        </a:xfrm>
        <a:prstGeom prst="circularArrow">
          <a:avLst>
            <a:gd name="adj1" fmla="val 3758"/>
            <a:gd name="adj2" fmla="val 234426"/>
            <a:gd name="adj3" fmla="val 7179405"/>
            <a:gd name="adj4" fmla="val 6126569"/>
            <a:gd name="adj5" fmla="val 4384"/>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E1F49-2F0F-4337-947B-2B30D30010FC}">
      <dsp:nvSpPr>
        <dsp:cNvPr id="0" name=""/>
        <dsp:cNvSpPr/>
      </dsp:nvSpPr>
      <dsp:spPr>
        <a:xfrm>
          <a:off x="580975" y="3554589"/>
          <a:ext cx="2273770" cy="97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1">
                  <a:lumMod val="50000"/>
                </a:schemeClr>
              </a:solidFill>
            </a:rPr>
            <a:t>NCLHDA Board votes on accreditation recommendation and awards status</a:t>
          </a:r>
        </a:p>
      </dsp:txBody>
      <dsp:txXfrm>
        <a:off x="580975" y="3554589"/>
        <a:ext cx="2273770" cy="977953"/>
      </dsp:txXfrm>
    </dsp:sp>
    <dsp:sp modelId="{A91FD84F-73BE-47D3-BA50-8419FA1062F2}">
      <dsp:nvSpPr>
        <dsp:cNvPr id="0" name=""/>
        <dsp:cNvSpPr/>
      </dsp:nvSpPr>
      <dsp:spPr>
        <a:xfrm>
          <a:off x="1002739" y="52784"/>
          <a:ext cx="5074980" cy="5074980"/>
        </a:xfrm>
        <a:prstGeom prst="circularArrow">
          <a:avLst>
            <a:gd name="adj1" fmla="val 3758"/>
            <a:gd name="adj2" fmla="val 234426"/>
            <a:gd name="adj3" fmla="val 10609374"/>
            <a:gd name="adj4" fmla="val 9333716"/>
            <a:gd name="adj5" fmla="val 4384"/>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7E318-40BA-4236-9F74-DB56233D4B76}">
      <dsp:nvSpPr>
        <dsp:cNvPr id="0" name=""/>
        <dsp:cNvSpPr/>
      </dsp:nvSpPr>
      <dsp:spPr>
        <a:xfrm>
          <a:off x="778795" y="1582624"/>
          <a:ext cx="977953" cy="97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1">
                  <a:lumMod val="50000"/>
                </a:schemeClr>
              </a:solidFill>
            </a:rPr>
            <a:t>LHD is between cycles</a:t>
          </a:r>
        </a:p>
      </dsp:txBody>
      <dsp:txXfrm>
        <a:off x="778795" y="1582624"/>
        <a:ext cx="977953" cy="977953"/>
      </dsp:txXfrm>
    </dsp:sp>
    <dsp:sp modelId="{C7588630-16DB-4101-98C6-7C7265C42439}">
      <dsp:nvSpPr>
        <dsp:cNvPr id="0" name=""/>
        <dsp:cNvSpPr/>
      </dsp:nvSpPr>
      <dsp:spPr>
        <a:xfrm>
          <a:off x="1002739" y="52784"/>
          <a:ext cx="5074980" cy="5074980"/>
        </a:xfrm>
        <a:prstGeom prst="circularArrow">
          <a:avLst>
            <a:gd name="adj1" fmla="val 3758"/>
            <a:gd name="adj2" fmla="val 234426"/>
            <a:gd name="adj3" fmla="val 13561639"/>
            <a:gd name="adj4" fmla="val 12336822"/>
            <a:gd name="adj5" fmla="val 4384"/>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1A002-9701-47A4-B83C-DB809B491BB0}">
      <dsp:nvSpPr>
        <dsp:cNvPr id="0" name=""/>
        <dsp:cNvSpPr/>
      </dsp:nvSpPr>
      <dsp:spPr>
        <a:xfrm>
          <a:off x="2039914" y="1231"/>
          <a:ext cx="977953" cy="97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3"/>
              </a:solidFill>
            </a:rPr>
            <a:t>NCIPH notifies LHD that HDSAI is due within 90 days</a:t>
          </a:r>
        </a:p>
      </dsp:txBody>
      <dsp:txXfrm>
        <a:off x="2039914" y="1231"/>
        <a:ext cx="977953" cy="977953"/>
      </dsp:txXfrm>
    </dsp:sp>
    <dsp:sp modelId="{ECD6505D-F0BE-4394-B45C-C5A9C5DB9DD3}">
      <dsp:nvSpPr>
        <dsp:cNvPr id="0" name=""/>
        <dsp:cNvSpPr/>
      </dsp:nvSpPr>
      <dsp:spPr>
        <a:xfrm>
          <a:off x="1002739" y="52784"/>
          <a:ext cx="5074980" cy="5074980"/>
        </a:xfrm>
        <a:prstGeom prst="circularArrow">
          <a:avLst>
            <a:gd name="adj1" fmla="val 3758"/>
            <a:gd name="adj2" fmla="val 234426"/>
            <a:gd name="adj3" fmla="val 16519437"/>
            <a:gd name="adj4" fmla="val 15422990"/>
            <a:gd name="adj5" fmla="val 4384"/>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E8FEB-A534-4191-B906-01C1E67AD06B}">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B71829-79C2-4DFC-A796-D973DC91B692}">
      <dsp:nvSpPr>
        <dsp:cNvPr id="0" name=""/>
        <dsp:cNvSpPr/>
      </dsp:nvSpPr>
      <dsp:spPr>
        <a:xfrm>
          <a:off x="604289" y="357096"/>
          <a:ext cx="9851584" cy="10263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Builds collaboration between colleagues, county partners, and other agencies</a:t>
          </a:r>
        </a:p>
      </dsp:txBody>
      <dsp:txXfrm>
        <a:off x="604289" y="357096"/>
        <a:ext cx="9851584" cy="1026341"/>
      </dsp:txXfrm>
    </dsp:sp>
    <dsp:sp modelId="{C34DC554-EADA-4C53-B436-6A90561EFA02}">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E715B3-EB3D-43D9-A49B-70C41BA3C155}">
      <dsp:nvSpPr>
        <dsp:cNvPr id="0" name=""/>
        <dsp:cNvSpPr/>
      </dsp:nvSpPr>
      <dsp:spPr>
        <a:xfrm>
          <a:off x="920631" y="1562178"/>
          <a:ext cx="9535242" cy="12269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Provides impetus on strategic work, policy, and training elements that can otherwise get put off</a:t>
          </a:r>
        </a:p>
      </dsp:txBody>
      <dsp:txXfrm>
        <a:off x="920631" y="1562178"/>
        <a:ext cx="9535242" cy="1226981"/>
      </dsp:txXfrm>
    </dsp:sp>
    <dsp:sp modelId="{4C201E48-D390-4EA2-9879-1000608B2968}">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929359-041A-4BD3-B25D-8628F9AF88F0}">
      <dsp:nvSpPr>
        <dsp:cNvPr id="0" name=""/>
        <dsp:cNvSpPr/>
      </dsp:nvSpPr>
      <dsp:spPr>
        <a:xfrm>
          <a:off x="604289" y="2927214"/>
          <a:ext cx="9851584" cy="11077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Builds confidence in agency – both internally and amongst partner organizations</a:t>
          </a:r>
        </a:p>
      </dsp:txBody>
      <dsp:txXfrm>
        <a:off x="604289" y="2927214"/>
        <a:ext cx="9851584" cy="1107711"/>
      </dsp:txXfrm>
    </dsp:sp>
    <dsp:sp modelId="{56DB448F-8F9D-431C-934C-A6D19A33E790}">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A03C1FB-DABB-4781-B884-626C319D4D0A}" type="slidenum">
              <a:rPr lang="en-US" smtClean="0"/>
              <a:t>‹#›</a:t>
            </a:fld>
            <a:endParaRPr lang="en-US"/>
          </a:p>
        </p:txBody>
      </p:sp>
    </p:spTree>
    <p:extLst>
      <p:ext uri="{BB962C8B-B14F-4D97-AF65-F5344CB8AC3E}">
        <p14:creationId xmlns:p14="http://schemas.microsoft.com/office/powerpoint/2010/main" val="25621496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6FA4634-0EA2-4F7E-AB38-6F753A2F929D}" type="slidenum">
              <a:rPr lang="en-US" smtClean="0"/>
              <a:t>‹#›</a:t>
            </a:fld>
            <a:endParaRPr lang="en-US"/>
          </a:p>
        </p:txBody>
      </p:sp>
    </p:spTree>
    <p:extLst>
      <p:ext uri="{BB962C8B-B14F-4D97-AF65-F5344CB8AC3E}">
        <p14:creationId xmlns:p14="http://schemas.microsoft.com/office/powerpoint/2010/main" val="231931436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mbria" panose="02040503050406030204" pitchFamily="18" charset="0"/>
              <a:ea typeface="Calibri" panose="020F0502020204030204" pitchFamily="34" charset="0"/>
              <a:cs typeface="Calibri" panose="020F0502020204030204" pitchFamily="34" charset="0"/>
            </a:endParaRPr>
          </a:p>
          <a:p>
            <a:r>
              <a:rPr lang="en-US" sz="1800" dirty="0">
                <a:effectLst/>
                <a:latin typeface="Cambria" panose="02040503050406030204" pitchFamily="18" charset="0"/>
                <a:ea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148254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LHDs in North Carolina reported in the 2023 NCLHDA Annual Survey (capturing the 2022-2023 fiscal year, conducted in May 2023) that accreditation helped them in many areas of quality improvement.</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36FA4634-0EA2-4F7E-AB38-6F753A2F929D}" type="slidenum">
              <a:rPr lang="en-US" smtClean="0"/>
              <a:t>10</a:t>
            </a:fld>
            <a:endParaRPr lang="en-US"/>
          </a:p>
        </p:txBody>
      </p:sp>
    </p:spTree>
    <p:extLst>
      <p:ext uri="{BB962C8B-B14F-4D97-AF65-F5344CB8AC3E}">
        <p14:creationId xmlns:p14="http://schemas.microsoft.com/office/powerpoint/2010/main" val="422424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Accreditation also assisted agencies with utilizing strategy to guide their mission and work.</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36FA4634-0EA2-4F7E-AB38-6F753A2F929D}" type="slidenum">
              <a:rPr lang="en-US" smtClean="0"/>
              <a:t>11</a:t>
            </a:fld>
            <a:endParaRPr lang="en-US"/>
          </a:p>
        </p:txBody>
      </p:sp>
    </p:spTree>
    <p:extLst>
      <p:ext uri="{BB962C8B-B14F-4D97-AF65-F5344CB8AC3E}">
        <p14:creationId xmlns:p14="http://schemas.microsoft.com/office/powerpoint/2010/main" val="415654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the 2023 survey also demonstrated how accreditation helped with agency relationships.</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36FA4634-0EA2-4F7E-AB38-6F753A2F929D}" type="slidenum">
              <a:rPr lang="en-US" smtClean="0"/>
              <a:t>12</a:t>
            </a:fld>
            <a:endParaRPr lang="en-US"/>
          </a:p>
        </p:txBody>
      </p:sp>
    </p:spTree>
    <p:extLst>
      <p:ext uri="{BB962C8B-B14F-4D97-AF65-F5344CB8AC3E}">
        <p14:creationId xmlns:p14="http://schemas.microsoft.com/office/powerpoint/2010/main" val="251207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2023 survey also identified a number of other internal and external sources of value and benefit.</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36FA4634-0EA2-4F7E-AB38-6F753A2F929D}" type="slidenum">
              <a:rPr lang="en-US" smtClean="0"/>
              <a:t>13</a:t>
            </a:fld>
            <a:endParaRPr lang="en-US"/>
          </a:p>
        </p:txBody>
      </p:sp>
    </p:spTree>
    <p:extLst>
      <p:ext uri="{BB962C8B-B14F-4D97-AF65-F5344CB8AC3E}">
        <p14:creationId xmlns:p14="http://schemas.microsoft.com/office/powerpoint/2010/main" val="392806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Additionally, in the changing health care and population health realm since passage of the Affordable Care Act, being accredited helps position health departments and give them further credibility as respected players in the future of integrated health care and population health initiatives.</a:t>
            </a:r>
          </a:p>
          <a:p>
            <a:endParaRPr lang="en-US" b="1" i="1" dirty="0"/>
          </a:p>
        </p:txBody>
      </p:sp>
      <p:sp>
        <p:nvSpPr>
          <p:cNvPr id="4" name="Slide Number Placeholder 3"/>
          <p:cNvSpPr>
            <a:spLocks noGrp="1"/>
          </p:cNvSpPr>
          <p:nvPr>
            <p:ph type="sldNum" sz="quarter" idx="10"/>
          </p:nvPr>
        </p:nvSpPr>
        <p:spPr/>
        <p:txBody>
          <a:bodyPr/>
          <a:lstStyle/>
          <a:p>
            <a:fld id="{36FA4634-0EA2-4F7E-AB38-6F753A2F929D}"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45934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93AD3A2-416E-4951-805B-8238EB19B9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774" indent="-288396">
              <a:spcBef>
                <a:spcPct val="30000"/>
              </a:spcBef>
              <a:defRPr sz="1200">
                <a:solidFill>
                  <a:schemeClr val="tx1"/>
                </a:solidFill>
                <a:latin typeface="Calibri" panose="020F0502020204030204" pitchFamily="34" charset="0"/>
              </a:defRPr>
            </a:lvl2pPr>
            <a:lvl3pPr marL="1156825" indent="-230069">
              <a:spcBef>
                <a:spcPct val="30000"/>
              </a:spcBef>
              <a:defRPr sz="1200">
                <a:solidFill>
                  <a:schemeClr val="tx1"/>
                </a:solidFill>
                <a:latin typeface="Calibri" panose="020F0502020204030204" pitchFamily="34" charset="0"/>
              </a:defRPr>
            </a:lvl3pPr>
            <a:lvl4pPr marL="1620203" indent="-230069">
              <a:spcBef>
                <a:spcPct val="30000"/>
              </a:spcBef>
              <a:defRPr sz="1200">
                <a:solidFill>
                  <a:schemeClr val="tx1"/>
                </a:solidFill>
                <a:latin typeface="Calibri" panose="020F0502020204030204" pitchFamily="34" charset="0"/>
              </a:defRPr>
            </a:lvl4pPr>
            <a:lvl5pPr marL="2083580" indent="-230069">
              <a:spcBef>
                <a:spcPct val="30000"/>
              </a:spcBef>
              <a:defRPr sz="1200">
                <a:solidFill>
                  <a:schemeClr val="tx1"/>
                </a:solidFill>
                <a:latin typeface="Calibri" panose="020F0502020204030204" pitchFamily="34" charset="0"/>
              </a:defRPr>
            </a:lvl5pPr>
            <a:lvl6pPr marL="2550199" indent="-230069" eaLnBrk="0" fontAlgn="base" hangingPunct="0">
              <a:spcBef>
                <a:spcPct val="30000"/>
              </a:spcBef>
              <a:spcAft>
                <a:spcPct val="0"/>
              </a:spcAft>
              <a:defRPr sz="1200">
                <a:solidFill>
                  <a:schemeClr val="tx1"/>
                </a:solidFill>
                <a:latin typeface="Calibri" panose="020F0502020204030204" pitchFamily="34" charset="0"/>
              </a:defRPr>
            </a:lvl6pPr>
            <a:lvl7pPr marL="3016817" indent="-230069" eaLnBrk="0" fontAlgn="base" hangingPunct="0">
              <a:spcBef>
                <a:spcPct val="30000"/>
              </a:spcBef>
              <a:spcAft>
                <a:spcPct val="0"/>
              </a:spcAft>
              <a:defRPr sz="1200">
                <a:solidFill>
                  <a:schemeClr val="tx1"/>
                </a:solidFill>
                <a:latin typeface="Calibri" panose="020F0502020204030204" pitchFamily="34" charset="0"/>
              </a:defRPr>
            </a:lvl7pPr>
            <a:lvl8pPr marL="3483435" indent="-230069" eaLnBrk="0" fontAlgn="base" hangingPunct="0">
              <a:spcBef>
                <a:spcPct val="30000"/>
              </a:spcBef>
              <a:spcAft>
                <a:spcPct val="0"/>
              </a:spcAft>
              <a:defRPr sz="1200">
                <a:solidFill>
                  <a:schemeClr val="tx1"/>
                </a:solidFill>
                <a:latin typeface="Calibri" panose="020F0502020204030204" pitchFamily="34" charset="0"/>
              </a:defRPr>
            </a:lvl8pPr>
            <a:lvl9pPr marL="3950054" indent="-23006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EF3FA-2932-4177-A41E-FC6537E42C43}" type="slidenum">
              <a:rPr lang="en-US" altLang="en-US" smtClean="0"/>
              <a:pPr>
                <a:spcBef>
                  <a:spcPct val="0"/>
                </a:spcBef>
              </a:pPr>
              <a:t>15</a:t>
            </a:fld>
            <a:endParaRPr lang="en-US" altLang="en-US"/>
          </a:p>
        </p:txBody>
      </p:sp>
      <p:sp>
        <p:nvSpPr>
          <p:cNvPr id="88067" name="Rectangle 2">
            <a:extLst>
              <a:ext uri="{FF2B5EF4-FFF2-40B4-BE49-F238E27FC236}">
                <a16:creationId xmlns:a16="http://schemas.microsoft.com/office/drawing/2014/main" id="{B38D3BBE-F4E3-402D-B158-026514BFD8FC}"/>
              </a:ext>
            </a:extLst>
          </p:cNvPr>
          <p:cNvSpPr>
            <a:spLocks noGrp="1" noRot="1" noChangeAspect="1" noChangeArrowheads="1" noTextEdit="1"/>
          </p:cNvSpPr>
          <p:nvPr>
            <p:ph type="sldImg"/>
          </p:nvPr>
        </p:nvSpPr>
        <p:spPr bwMode="auto">
          <a:xfrm>
            <a:off x="369888" y="685800"/>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C4283A75-7752-496F-894D-AED6362CD4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cs typeface="Arial" panose="020B0604020202020204" pitchFamily="34" charset="0"/>
              </a:rPr>
              <a:t>Lastly, health departments in N.C. are required by General Statute to be accredited and maintain accreditation status. Additionally, G.S. 130A-34.4 states that by July 1, 2014, in order for a local health department to be eligible to receive state and federal public health funding from the Division</a:t>
            </a:r>
            <a:r>
              <a:rPr lang="en-US" altLang="en-US" sz="1400" baseline="0" dirty="0">
                <a:cs typeface="Arial" panose="020B0604020202020204" pitchFamily="34" charset="0"/>
              </a:rPr>
              <a:t> of </a:t>
            </a:r>
            <a:r>
              <a:rPr lang="en-US" altLang="en-US" sz="1400" dirty="0">
                <a:cs typeface="Arial" panose="020B0604020202020204" pitchFamily="34" charset="0"/>
              </a:rPr>
              <a:t>Public Health, they must obtain and maintain accreditation pursuant to G.S. 130A-34.1.</a:t>
            </a:r>
          </a:p>
          <a:p>
            <a:pPr eaLnBrk="1" hangingPunct="1"/>
            <a:endParaRPr lang="en-US" altLang="en-US" sz="1400" dirty="0">
              <a:cs typeface="Arial" panose="020B060402020202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79179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ACB998C-8EEF-4299-95F7-5182CF185A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451482-540A-4A03-AD79-C2A6298D25A9}" type="slidenum">
              <a:rPr lang="en-US" altLang="en-US"/>
              <a:pPr>
                <a:spcBef>
                  <a:spcPct val="0"/>
                </a:spcBef>
              </a:pPr>
              <a:t>16</a:t>
            </a:fld>
            <a:endParaRPr lang="en-US" altLang="en-US"/>
          </a:p>
        </p:txBody>
      </p:sp>
      <p:sp>
        <p:nvSpPr>
          <p:cNvPr id="35843" name="Rectangle 2">
            <a:extLst>
              <a:ext uri="{FF2B5EF4-FFF2-40B4-BE49-F238E27FC236}">
                <a16:creationId xmlns:a16="http://schemas.microsoft.com/office/drawing/2014/main" id="{408CD481-7A65-4B0E-8684-B309AFAE33CC}"/>
              </a:ext>
            </a:extLst>
          </p:cNvPr>
          <p:cNvSpPr>
            <a:spLocks noGrp="1" noRot="1" noChangeAspect="1" noChangeArrowheads="1" noTextEdit="1"/>
          </p:cNvSpPr>
          <p:nvPr>
            <p:ph type="sldImg"/>
          </p:nvPr>
        </p:nvSpPr>
        <p:spPr bwMode="auto">
          <a:xfrm>
            <a:off x="347663" y="677863"/>
            <a:ext cx="6289675" cy="3538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79FF2A2D-D1C0-4547-9496-D2D0B27593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cs typeface="Arial" panose="020B0604020202020204" pitchFamily="34" charset="0"/>
              </a:rPr>
              <a:t>Though the LHD may do the majority of the “work” for accreditation, the Board must </a:t>
            </a:r>
            <a:r>
              <a:rPr lang="en-US" altLang="en-US" sz="1400" b="1" dirty="0">
                <a:cs typeface="Arial" panose="020B0604020202020204" pitchFamily="34" charset="0"/>
              </a:rPr>
              <a:t>ensure</a:t>
            </a:r>
            <a:r>
              <a:rPr lang="en-US" altLang="en-US" sz="1400" dirty="0">
                <a:cs typeface="Arial" panose="020B0604020202020204" pitchFamily="34" charset="0"/>
              </a:rPr>
              <a:t> that they have required policies, procedures and materials.  The Board must hear and review certain LHD reports that the Board should be aware of and knowledgeable of. Third, the Board must DISCUSS certain things such as service costs and the ongoing need for new or amended rules and ordinances. The accreditation language is very clear in these specific requirements that the Board must take an active stance and not only review and hear certain things from the LHD, but that they must discuss as a group and that discussion must be recorded in Board meeting minutes. Fourth, the Board must approve things like fees, budgets and Health Director personnel components. Lastly, the Board must take other action or be involved in advocacy or communication efforts to </a:t>
            </a:r>
            <a:r>
              <a:rPr lang="en-US" altLang="en-US" sz="1400" b="1" dirty="0">
                <a:cs typeface="Arial" panose="020B0604020202020204" pitchFamily="34" charset="0"/>
              </a:rPr>
              <a:t>ensure</a:t>
            </a:r>
            <a:r>
              <a:rPr lang="en-US" altLang="en-US" sz="1400" dirty="0">
                <a:cs typeface="Arial" panose="020B0604020202020204" pitchFamily="34" charset="0"/>
              </a:rPr>
              <a:t> the health department has what it needs to </a:t>
            </a:r>
            <a:r>
              <a:rPr lang="en-US" altLang="en-US" sz="1400" b="1" dirty="0">
                <a:cs typeface="Arial" panose="020B0604020202020204" pitchFamily="34" charset="0"/>
              </a:rPr>
              <a:t>ensure</a:t>
            </a:r>
            <a:r>
              <a:rPr lang="en-US" altLang="en-US" sz="1400" dirty="0">
                <a:cs typeface="Arial" panose="020B0604020202020204" pitchFamily="34" charset="0"/>
              </a:rPr>
              <a:t> the ten essential services of public health.</a:t>
            </a:r>
          </a:p>
        </p:txBody>
      </p:sp>
    </p:spTree>
    <p:extLst>
      <p:ext uri="{BB962C8B-B14F-4D97-AF65-F5344CB8AC3E}">
        <p14:creationId xmlns:p14="http://schemas.microsoft.com/office/powerpoint/2010/main" val="529266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62C69A0-6BBA-42D1-A746-5988571F4B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319CEA-31BF-4B8C-ADE5-3F86E9E487A6}" type="slidenum">
              <a:rPr lang="en-US" altLang="en-US"/>
              <a:pPr>
                <a:spcBef>
                  <a:spcPct val="0"/>
                </a:spcBef>
              </a:pPr>
              <a:t>17</a:t>
            </a:fld>
            <a:endParaRPr lang="en-US" altLang="en-US"/>
          </a:p>
        </p:txBody>
      </p:sp>
      <p:sp>
        <p:nvSpPr>
          <p:cNvPr id="37891" name="Rectangle 2">
            <a:extLst>
              <a:ext uri="{FF2B5EF4-FFF2-40B4-BE49-F238E27FC236}">
                <a16:creationId xmlns:a16="http://schemas.microsoft.com/office/drawing/2014/main" id="{F39AA6F6-49AC-4C36-9831-B8A030F930F3}"/>
              </a:ext>
            </a:extLst>
          </p:cNvPr>
          <p:cNvSpPr>
            <a:spLocks noGrp="1" noRot="1" noChangeAspect="1" noChangeArrowheads="1" noTextEdit="1"/>
          </p:cNvSpPr>
          <p:nvPr>
            <p:ph type="sldImg"/>
          </p:nvPr>
        </p:nvSpPr>
        <p:spPr bwMode="auto">
          <a:xfrm>
            <a:off x="347663" y="677863"/>
            <a:ext cx="6289675" cy="3538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BCA0BC73-6380-4461-B0B5-2F370CC92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cs typeface="Arial" panose="020B0604020202020204" pitchFamily="34" charset="0"/>
              </a:rPr>
              <a:t>As stated before, there are a number of specific activities related to </a:t>
            </a:r>
            <a:r>
              <a:rPr lang="en-US" altLang="en-US" sz="1400" b="1" dirty="0">
                <a:cs typeface="Arial" panose="020B0604020202020204" pitchFamily="34" charset="0"/>
              </a:rPr>
              <a:t>finance</a:t>
            </a:r>
            <a:r>
              <a:rPr lang="en-US" altLang="en-US" sz="1400" dirty="0">
                <a:cs typeface="Arial" panose="020B0604020202020204" pitchFamily="34" charset="0"/>
              </a:rPr>
              <a:t> that are assigned to the Board.  In general, however, the Board must review financial reports, discuss service costs and approve agency fees and final annual budget. The Board must also advocate with a number of different funders to secure financial resources so that the health department can do its job.</a:t>
            </a:r>
          </a:p>
        </p:txBody>
      </p:sp>
    </p:spTree>
    <p:extLst>
      <p:ext uri="{BB962C8B-B14F-4D97-AF65-F5344CB8AC3E}">
        <p14:creationId xmlns:p14="http://schemas.microsoft.com/office/powerpoint/2010/main" val="2956852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1601BFC-E9A3-4061-BFA6-08CA45B43B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C1A35D-A1D0-45B7-939D-CEA55CE6BF15}" type="slidenum">
              <a:rPr lang="en-US" altLang="en-US"/>
              <a:pPr>
                <a:spcBef>
                  <a:spcPct val="0"/>
                </a:spcBef>
              </a:pPr>
              <a:t>18</a:t>
            </a:fld>
            <a:endParaRPr lang="en-US" altLang="en-US"/>
          </a:p>
        </p:txBody>
      </p:sp>
      <p:sp>
        <p:nvSpPr>
          <p:cNvPr id="39939" name="Rectangle 2">
            <a:extLst>
              <a:ext uri="{FF2B5EF4-FFF2-40B4-BE49-F238E27FC236}">
                <a16:creationId xmlns:a16="http://schemas.microsoft.com/office/drawing/2014/main" id="{A36897B7-F68E-46BA-A767-80F50E257582}"/>
              </a:ext>
            </a:extLst>
          </p:cNvPr>
          <p:cNvSpPr>
            <a:spLocks noGrp="1" noRot="1" noChangeAspect="1" noChangeArrowheads="1" noTextEdit="1"/>
          </p:cNvSpPr>
          <p:nvPr>
            <p:ph type="sldImg"/>
          </p:nvPr>
        </p:nvSpPr>
        <p:spPr bwMode="auto">
          <a:xfrm>
            <a:off x="347663" y="677863"/>
            <a:ext cx="6289675" cy="3538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6C122DC8-5FEF-4DAE-99C9-9F1C7B6BC6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cs typeface="Arial" panose="020B0604020202020204" pitchFamily="34" charset="0"/>
              </a:rPr>
              <a:t>There are a number of important accreditation requirements that demonstrate how important it is for the Board to be involved with and leading the charge for community health improvement. In general, the Board must </a:t>
            </a:r>
            <a:r>
              <a:rPr lang="en-US" altLang="en-US" sz="1400" b="1" dirty="0">
                <a:cs typeface="Arial" panose="020B0604020202020204" pitchFamily="34" charset="0"/>
              </a:rPr>
              <a:t>ensure</a:t>
            </a:r>
            <a:r>
              <a:rPr lang="en-US" altLang="en-US" sz="1400" dirty="0">
                <a:cs typeface="Arial" panose="020B0604020202020204" pitchFamily="34" charset="0"/>
              </a:rPr>
              <a:t> that both the LHD and community have a voice on community health improvement identification and planning efforts. They must also hear reports from the LHD on annual epidemiology trends, community health statistics and annual State of the County Health reports. The Board must hear reports on Community Health Assessments, specifically the data involved. Also, the Board must discuss and support partnership efforts and the effective coordination of resources throughout the community in addressing community health improvement efforts. Lastly, the Board must educate and advocate with community leaders about community health issues and their support for them.</a:t>
            </a:r>
          </a:p>
        </p:txBody>
      </p:sp>
    </p:spTree>
    <p:extLst>
      <p:ext uri="{BB962C8B-B14F-4D97-AF65-F5344CB8AC3E}">
        <p14:creationId xmlns:p14="http://schemas.microsoft.com/office/powerpoint/2010/main" val="19159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A1A706C-0A99-4D75-AEB4-2A3BFBDB8D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2706DA-38B5-4F63-BDC5-C8D227688459}" type="slidenum">
              <a:rPr lang="en-US" altLang="en-US"/>
              <a:pPr>
                <a:spcBef>
                  <a:spcPct val="0"/>
                </a:spcBef>
              </a:pPr>
              <a:t>19</a:t>
            </a:fld>
            <a:endParaRPr lang="en-US" altLang="en-US"/>
          </a:p>
        </p:txBody>
      </p:sp>
      <p:sp>
        <p:nvSpPr>
          <p:cNvPr id="41987" name="Rectangle 2">
            <a:extLst>
              <a:ext uri="{FF2B5EF4-FFF2-40B4-BE49-F238E27FC236}">
                <a16:creationId xmlns:a16="http://schemas.microsoft.com/office/drawing/2014/main" id="{24D7E21F-44A7-4853-82B6-C25DAAD7AC68}"/>
              </a:ext>
            </a:extLst>
          </p:cNvPr>
          <p:cNvSpPr>
            <a:spLocks noGrp="1" noRot="1" noChangeAspect="1" noChangeArrowheads="1" noTextEdit="1"/>
          </p:cNvSpPr>
          <p:nvPr>
            <p:ph type="sldImg"/>
          </p:nvPr>
        </p:nvSpPr>
        <p:spPr bwMode="auto">
          <a:xfrm>
            <a:off x="347663" y="677863"/>
            <a:ext cx="6289675" cy="3538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08CE9637-1893-46DC-BEAA-D1214955F6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cs typeface="Arial" panose="020B0604020202020204" pitchFamily="34" charset="0"/>
              </a:rPr>
              <a:t>The Board has a number of responsibilities related to the Health Director and staffing. The Board must assess the Health Director position by reviewing the Health Director job description and performance evaluation, with sign-off on both. If the LHD has a current Health Director vacancy or has had a vacancy since the last site visit, the Board must demonstrate that they made plans and took effort to determine what the LHD needed as a leader as well as what credentials/qualifications the new Health Director had to have and that they recruited and hired accordingly.</a:t>
            </a:r>
          </a:p>
        </p:txBody>
      </p:sp>
    </p:spTree>
    <p:extLst>
      <p:ext uri="{BB962C8B-B14F-4D97-AF65-F5344CB8AC3E}">
        <p14:creationId xmlns:p14="http://schemas.microsoft.com/office/powerpoint/2010/main" val="368002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F63D145-7753-4597-9B4D-C4A3A8BF7E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3375"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FBF03F-C0D2-4C2A-BBF7-F1F30D249DE3}" type="slidenum">
              <a:rPr lang="en-US" altLang="en-US"/>
              <a:pPr>
                <a:spcBef>
                  <a:spcPct val="0"/>
                </a:spcBef>
              </a:pPr>
              <a:t>2</a:t>
            </a:fld>
            <a:endParaRPr lang="en-US" altLang="en-US"/>
          </a:p>
        </p:txBody>
      </p:sp>
      <p:sp>
        <p:nvSpPr>
          <p:cNvPr id="9219" name="Rectangle 2">
            <a:extLst>
              <a:ext uri="{FF2B5EF4-FFF2-40B4-BE49-F238E27FC236}">
                <a16:creationId xmlns:a16="http://schemas.microsoft.com/office/drawing/2014/main" id="{4473F392-09E8-42F1-B1A3-2175A9FD6CDB}"/>
              </a:ext>
            </a:extLst>
          </p:cNvPr>
          <p:cNvSpPr>
            <a:spLocks noGrp="1" noRot="1" noChangeAspect="1" noChangeArrowheads="1" noTextEdit="1"/>
          </p:cNvSpPr>
          <p:nvPr>
            <p:ph type="sldImg"/>
          </p:nvPr>
        </p:nvSpPr>
        <p:spPr bwMode="auto">
          <a:xfrm>
            <a:off x="355600" y="679450"/>
            <a:ext cx="62992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F1B59F3B-247F-4455-88DC-8190B8E7B9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cs typeface="Arial" panose="020B0604020202020204" pitchFamily="34" charset="0"/>
              </a:rPr>
              <a:t>This presentation aims to provide a basic review of how the N.C. Local Health Department Accreditation program specifically addresses Board of Health roles and responsibilities. We will start by reviewing the purpose of accreditation and then discuss specific Board of Health-related activities around five domains — </a:t>
            </a:r>
            <a:r>
              <a:rPr lang="en-US" altLang="en-US" sz="1400" b="1" dirty="0">
                <a:cs typeface="Arial" panose="020B0604020202020204" pitchFamily="34" charset="0"/>
              </a:rPr>
              <a:t>Finance, Community Health, Health Director/Staff, Board Training and Materials, and Rules and Ordinances</a:t>
            </a:r>
            <a:r>
              <a:rPr lang="en-US" altLang="en-US" sz="1400" dirty="0">
                <a:cs typeface="Arial" panose="020B0604020202020204" pitchFamily="34" charset="0"/>
              </a:rPr>
              <a:t>. We will then clarify how the Board is involved in these activities, from simply having a policy or reviewing a report, to discussing or approving items and taking other actions.  </a:t>
            </a:r>
          </a:p>
          <a:p>
            <a:endParaRPr lang="en-US" altLang="en-US" sz="1400" dirty="0">
              <a:cs typeface="Arial" panose="020B0604020202020204" pitchFamily="34" charset="0"/>
            </a:endParaRPr>
          </a:p>
          <a:p>
            <a:r>
              <a:rPr lang="en-US" altLang="en-US" sz="1400" b="1" dirty="0">
                <a:cs typeface="Arial" panose="020B0604020202020204" pitchFamily="34" charset="0"/>
              </a:rPr>
              <a:t> </a:t>
            </a:r>
          </a:p>
        </p:txBody>
      </p:sp>
    </p:spTree>
    <p:extLst>
      <p:ext uri="{BB962C8B-B14F-4D97-AF65-F5344CB8AC3E}">
        <p14:creationId xmlns:p14="http://schemas.microsoft.com/office/powerpoint/2010/main" val="12684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8CB08A3-4D2E-4A11-B40A-EC460E447C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39DD25-815D-4ECA-81C3-4FD8540757F9}" type="slidenum">
              <a:rPr lang="en-US" altLang="en-US"/>
              <a:pPr>
                <a:spcBef>
                  <a:spcPct val="0"/>
                </a:spcBef>
              </a:pPr>
              <a:t>20</a:t>
            </a:fld>
            <a:endParaRPr lang="en-US" altLang="en-US"/>
          </a:p>
        </p:txBody>
      </p:sp>
      <p:sp>
        <p:nvSpPr>
          <p:cNvPr id="44035" name="Rectangle 2">
            <a:extLst>
              <a:ext uri="{FF2B5EF4-FFF2-40B4-BE49-F238E27FC236}">
                <a16:creationId xmlns:a16="http://schemas.microsoft.com/office/drawing/2014/main" id="{953E96CE-E1DE-4FDA-833F-AE597BE5C82E}"/>
              </a:ext>
            </a:extLst>
          </p:cNvPr>
          <p:cNvSpPr>
            <a:spLocks noGrp="1" noRot="1" noChangeAspect="1" noChangeArrowheads="1" noTextEdit="1"/>
          </p:cNvSpPr>
          <p:nvPr>
            <p:ph type="sldImg"/>
          </p:nvPr>
        </p:nvSpPr>
        <p:spPr bwMode="auto">
          <a:xfrm>
            <a:off x="347663" y="677863"/>
            <a:ext cx="6289675" cy="3538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EB953B72-5EF6-4056-893B-6F8EDCC424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cs typeface="Arial" panose="020B0604020202020204" pitchFamily="34" charset="0"/>
              </a:rPr>
              <a:t>To </a:t>
            </a:r>
            <a:r>
              <a:rPr lang="en-US" altLang="en-US" sz="1400" b="1" dirty="0">
                <a:cs typeface="Arial" panose="020B0604020202020204" pitchFamily="34" charset="0"/>
              </a:rPr>
              <a:t>ensure</a:t>
            </a:r>
            <a:r>
              <a:rPr lang="en-US" altLang="en-US" sz="1400" dirty="0">
                <a:cs typeface="Arial" panose="020B0604020202020204" pitchFamily="34" charset="0"/>
              </a:rPr>
              <a:t> a competent and effective Board, there are a number of accreditation requirements regarding basic Board functions. First, new BOH members must undergo initial training within their first year of appointment, and all Board members must undergo continuing education training according to the agency schedule (at least once since last site visit). Both of these trainings must be related to the roles and responsibilities of Boards of Health. Additionally, the Board must have Operating Procedures (not By-laws), an annually updated handbook and a policy/procedure for Board training.</a:t>
            </a:r>
          </a:p>
        </p:txBody>
      </p:sp>
    </p:spTree>
    <p:extLst>
      <p:ext uri="{BB962C8B-B14F-4D97-AF65-F5344CB8AC3E}">
        <p14:creationId xmlns:p14="http://schemas.microsoft.com/office/powerpoint/2010/main" val="99920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5B16986-1023-46F1-9BB4-E8C83626A5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A06930-FC60-4451-85F5-CA9F74BF914D}" type="slidenum">
              <a:rPr lang="en-US" altLang="en-US"/>
              <a:pPr>
                <a:spcBef>
                  <a:spcPct val="0"/>
                </a:spcBef>
              </a:pPr>
              <a:t>21</a:t>
            </a:fld>
            <a:endParaRPr lang="en-US" altLang="en-US"/>
          </a:p>
        </p:txBody>
      </p:sp>
      <p:sp>
        <p:nvSpPr>
          <p:cNvPr id="46083" name="Rectangle 2">
            <a:extLst>
              <a:ext uri="{FF2B5EF4-FFF2-40B4-BE49-F238E27FC236}">
                <a16:creationId xmlns:a16="http://schemas.microsoft.com/office/drawing/2014/main" id="{A134E2F0-90F9-493F-9CDD-EE080CB8F6D6}"/>
              </a:ext>
            </a:extLst>
          </p:cNvPr>
          <p:cNvSpPr>
            <a:spLocks noGrp="1" noRot="1" noChangeAspect="1" noChangeArrowheads="1" noTextEdit="1"/>
          </p:cNvSpPr>
          <p:nvPr>
            <p:ph type="sldImg"/>
          </p:nvPr>
        </p:nvSpPr>
        <p:spPr bwMode="auto">
          <a:xfrm>
            <a:off x="347663" y="677863"/>
            <a:ext cx="6289675" cy="3538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650727C3-0AD9-4110-87AB-01D764F865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cs typeface="Arial" panose="020B0604020202020204" pitchFamily="34" charset="0"/>
              </a:rPr>
              <a:t>Lastly, the Board is assigned a number of activities regarding its role in developing and enforcing rules and ordinances. The Board must demonstrate that it has access to legal counsel when it needs rule-related consultation and has access to public health statutes regarding rule-making. Additionally, the Board must have adopted policies for rulemaking and appeals/adjudications and if a rule or ordinance has been adopted or amended since the last site visit (or if there has been an appeal), must demonstrate that it followed those policies (if a rule/ordinance has not been adopted or amended and/or an appeal has not been submitted, the Board Chair may submit a statement stating such). The Board must also undertake a regular process to evaluate, with LHD staff and expertise, the need for additional or amended rules or ordinances — again, not that a rule/ordinance must be created, but that the need for such was analyzed and assessed. Lastly, the Board must support the prohibition of tobacco products (not just no-smoking) within 50 feet of all LHD facilities.</a:t>
            </a:r>
          </a:p>
        </p:txBody>
      </p:sp>
    </p:spTree>
    <p:extLst>
      <p:ext uri="{BB962C8B-B14F-4D97-AF65-F5344CB8AC3E}">
        <p14:creationId xmlns:p14="http://schemas.microsoft.com/office/powerpoint/2010/main" val="1676599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DB8698F-D031-4238-8121-EF29A83DEA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3375"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43D0E3-CC9C-4217-A154-C2950AAD021B}" type="slidenum">
              <a:rPr lang="en-US" altLang="en-US"/>
              <a:pPr>
                <a:spcBef>
                  <a:spcPct val="0"/>
                </a:spcBef>
              </a:pPr>
              <a:t>22</a:t>
            </a:fld>
            <a:endParaRPr lang="en-US" altLang="en-US"/>
          </a:p>
        </p:txBody>
      </p:sp>
      <p:sp>
        <p:nvSpPr>
          <p:cNvPr id="48131" name="Rectangle 2">
            <a:extLst>
              <a:ext uri="{FF2B5EF4-FFF2-40B4-BE49-F238E27FC236}">
                <a16:creationId xmlns:a16="http://schemas.microsoft.com/office/drawing/2014/main" id="{D3E5AF24-0C7C-424A-A40B-5AA8C5725EEB}"/>
              </a:ext>
            </a:extLst>
          </p:cNvPr>
          <p:cNvSpPr>
            <a:spLocks noGrp="1" noRot="1" noChangeAspect="1" noChangeArrowheads="1" noTextEdit="1"/>
          </p:cNvSpPr>
          <p:nvPr>
            <p:ph type="sldImg"/>
          </p:nvPr>
        </p:nvSpPr>
        <p:spPr bwMode="auto">
          <a:xfrm>
            <a:off x="355600" y="679450"/>
            <a:ext cx="62992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7F7E1B48-FE90-4B5C-906C-25859855B1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 am sure your health department and community greatly appreciate your willingness to serve on the Board of Health, and appreciate you being here today for this training. This has certainly been a lot of information, but remember that documenting items for accreditation activities is the responsibility of health department staff — your Agency Accreditation Coordinator (AAC) can give you much more detail about all of the requirements related to the Board of Health, and staff will guide you through addressing the necessary activities. However, there are a couple of things you can do to assist in </a:t>
            </a:r>
            <a:r>
              <a:rPr lang="en-US" altLang="en-US" b="1" dirty="0"/>
              <a:t>ensuring</a:t>
            </a:r>
            <a:r>
              <a:rPr lang="en-US" altLang="en-US" dirty="0"/>
              <a:t> the success of your local health department’s accreditation program. One is to regularly attend meetings as, as you have seen, there are a number of activities which require action by approval and that can only be done through establishment of a quorum. Secondly, make sure you share any activities you may do regarding community health with your Health Director or AAC — they may contribute to meeting a requirement. In the same vein, contribute and encourage discussion during Board meetings and carefully review meeting minutes to make sure comments were captured (if you don’t document it, it didn’t happen!).  Lastly, complete required training promptly as it is often time-sensitive.</a:t>
            </a:r>
          </a:p>
        </p:txBody>
      </p:sp>
    </p:spTree>
    <p:extLst>
      <p:ext uri="{BB962C8B-B14F-4D97-AF65-F5344CB8AC3E}">
        <p14:creationId xmlns:p14="http://schemas.microsoft.com/office/powerpoint/2010/main" val="339038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26AF416-5F3F-488D-8C25-9DB70AB95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0AC07B6-3108-4694-B85C-8927FE13A7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Thank you very much for your time and attention today. Are there any further questions or comments?</a:t>
            </a:r>
          </a:p>
        </p:txBody>
      </p:sp>
      <p:sp>
        <p:nvSpPr>
          <p:cNvPr id="50180" name="Slide Number Placeholder 3">
            <a:extLst>
              <a:ext uri="{FF2B5EF4-FFF2-40B4-BE49-F238E27FC236}">
                <a16:creationId xmlns:a16="http://schemas.microsoft.com/office/drawing/2014/main" id="{9DA35F9D-521B-4290-A1C5-0E431A75C4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3375"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83C5B2-E456-415D-8906-B218B433D42C}" type="slidenum">
              <a:rPr lang="en-US" altLang="en-US"/>
              <a:pPr>
                <a:spcBef>
                  <a:spcPct val="0"/>
                </a:spcBef>
              </a:pPr>
              <a:t>23</a:t>
            </a:fld>
            <a:endParaRPr lang="en-US" altLang="en-US"/>
          </a:p>
        </p:txBody>
      </p:sp>
    </p:spTree>
    <p:extLst>
      <p:ext uri="{BB962C8B-B14F-4D97-AF65-F5344CB8AC3E}">
        <p14:creationId xmlns:p14="http://schemas.microsoft.com/office/powerpoint/2010/main" val="3153580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F47C9786-987C-47A9-8996-B0E0DAF1C4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815348DD-D3C7-4128-A896-B586C23952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11494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DD7EBA4-1E26-42F2-B58E-42EBE5C23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860489-7DB6-4D51-B57F-921587279DA1}" type="slidenum">
              <a:rPr lang="en-US" altLang="en-US"/>
              <a:pPr>
                <a:spcBef>
                  <a:spcPct val="0"/>
                </a:spcBef>
              </a:pPr>
              <a:t>25</a:t>
            </a:fld>
            <a:endParaRPr lang="en-US" altLang="en-US"/>
          </a:p>
        </p:txBody>
      </p:sp>
      <p:sp>
        <p:nvSpPr>
          <p:cNvPr id="33795" name="Rectangle 2">
            <a:extLst>
              <a:ext uri="{FF2B5EF4-FFF2-40B4-BE49-F238E27FC236}">
                <a16:creationId xmlns:a16="http://schemas.microsoft.com/office/drawing/2014/main" id="{2302D009-21E4-4F1B-B288-69246ACBD2A2}"/>
              </a:ext>
            </a:extLst>
          </p:cNvPr>
          <p:cNvSpPr>
            <a:spLocks noGrp="1" noRot="1" noChangeAspect="1" noChangeArrowheads="1" noTextEdit="1"/>
          </p:cNvSpPr>
          <p:nvPr>
            <p:ph type="sldImg"/>
          </p:nvPr>
        </p:nvSpPr>
        <p:spPr bwMode="auto">
          <a:xfrm>
            <a:off x="347663" y="677863"/>
            <a:ext cx="6289675" cy="3538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8D663513-AC83-4ABE-82B1-04A48BB1CE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cs typeface="Arial" panose="020B0604020202020204" pitchFamily="34" charset="0"/>
              </a:rPr>
              <a:t>As we go through the following, please reference the “Roles and Responsibilities of Boards of Health Related to N.C. Local Health Department Accreditation (NCLHDA)” guide that was displayed on the last slide. As that guide states, this is a general overview and tool that can be used by any Board of Health governance structure. Activity requirements that may be different based on governance structure, if other documentation options are chosen or not chosen or if there is a Health Director vacancy (or one since last site visit) are noted in italics. There are also a number of activities (identified with an asterisk) for which the Health Director may serve as the designee for the BOH.  Note that for these activities, there MUST be some sort of link between the Board and Health Director demonstrating that the Board was updated and thus involved and engaged in the activity. Again, for more details, please reference the HDSAI and HDSAI Interpretation document. </a:t>
            </a:r>
          </a:p>
        </p:txBody>
      </p:sp>
    </p:spTree>
    <p:extLst>
      <p:ext uri="{BB962C8B-B14F-4D97-AF65-F5344CB8AC3E}">
        <p14:creationId xmlns:p14="http://schemas.microsoft.com/office/powerpoint/2010/main" val="220591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1063E90-3AD3-4F78-92CB-F5FFB22329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0DF1A94A-B7D5-4A99-AC3B-FAC3A3242F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panose="020B0604020202020204" pitchFamily="34" charset="0"/>
              </a:rPr>
              <a:t>Note that this presentation is applicable to all Board of Health governance </a:t>
            </a:r>
            <a:r>
              <a:rPr lang="en-US" altLang="en-US" b="1" dirty="0">
                <a:cs typeface="Arial" panose="020B0604020202020204" pitchFamily="34" charset="0"/>
              </a:rPr>
              <a:t>structures. Unless </a:t>
            </a:r>
            <a:r>
              <a:rPr lang="en-US" altLang="en-US" dirty="0">
                <a:cs typeface="Arial" panose="020B0604020202020204" pitchFamily="34" charset="0"/>
              </a:rPr>
              <a:t>otherwise stated (such as specific mention/inclusion of the Advisory Committee of Health being able to meet that activity), the activity is required of whatever Board (traditional Board of Health, Consolidated Human Services Board, or Board of County Commissioners) assumes the powers/duties of the traditional Board of Health. The general term “Board” is used throughout this presentation in reference to the governing board with oversight to public health activities. Accreditation activity language was changed in June 2015 to better clarify the changing governance structures many local county governments have implemented. In general, if the Board of County Commissioners (BOCC) or a Consolidated Human Services (CHS) Board has assumed the powers and duties of the Board of Health, then it shall be responsible for all duties assigned to the Board of Health by any law or rule. Therefore, for any standard/benchmark/activity within the accreditation standards that states “the Board of Health shall,” the BOCC or CHS Board that has assumed the duties of the Board of Health must comply with that requirement. The only exception is if activity language specifically allows a Health Advisory Committee (when Board of County Commissioners has assumed duties/responsibilities of Board of Health) to address specific activities. In general, however, Health Advisory Committees do not have rule-making authority and therefore cannot carry out the responsibilities set forth in many of the Board of Health-related activities.</a:t>
            </a:r>
          </a:p>
          <a:p>
            <a:endParaRPr lang="en-US" altLang="en-US" dirty="0"/>
          </a:p>
        </p:txBody>
      </p:sp>
      <p:sp>
        <p:nvSpPr>
          <p:cNvPr id="11268" name="Slide Number Placeholder 3">
            <a:extLst>
              <a:ext uri="{FF2B5EF4-FFF2-40B4-BE49-F238E27FC236}">
                <a16:creationId xmlns:a16="http://schemas.microsoft.com/office/drawing/2014/main" id="{EE1E05DB-2C01-440C-8E85-4A497D1E2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62626"/>
                </a:solidFill>
                <a:latin typeface="Arial" panose="020B0604020202020204" pitchFamily="34" charset="0"/>
                <a:cs typeface="Arial" panose="020B0604020202020204" pitchFamily="34" charset="0"/>
              </a:defRPr>
            </a:lvl1pPr>
            <a:lvl2pPr marL="742950" indent="-285750">
              <a:defRPr sz="3200">
                <a:solidFill>
                  <a:srgbClr val="262626"/>
                </a:solidFill>
                <a:latin typeface="Arial" panose="020B0604020202020204" pitchFamily="34" charset="0"/>
                <a:cs typeface="Arial" panose="020B0604020202020204" pitchFamily="34" charset="0"/>
              </a:defRPr>
            </a:lvl2pPr>
            <a:lvl3pPr marL="1143000" indent="-228600">
              <a:defRPr sz="3200">
                <a:solidFill>
                  <a:srgbClr val="262626"/>
                </a:solidFill>
                <a:latin typeface="Arial" panose="020B0604020202020204" pitchFamily="34" charset="0"/>
                <a:cs typeface="Arial" panose="020B0604020202020204" pitchFamily="34" charset="0"/>
              </a:defRPr>
            </a:lvl3pPr>
            <a:lvl4pPr marL="1600200" indent="-228600">
              <a:defRPr sz="3200">
                <a:solidFill>
                  <a:srgbClr val="262626"/>
                </a:solidFill>
                <a:latin typeface="Arial" panose="020B0604020202020204" pitchFamily="34" charset="0"/>
                <a:cs typeface="Arial" panose="020B0604020202020204" pitchFamily="34" charset="0"/>
              </a:defRPr>
            </a:lvl4pPr>
            <a:lvl5pPr marL="2057400" indent="-22860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9pPr>
          </a:lstStyle>
          <a:p>
            <a:fld id="{AE8AE93A-5B25-44BC-A93E-4FC09EAD8970}" type="slidenum">
              <a:rPr lang="en-US" altLang="en-US" sz="1200">
                <a:solidFill>
                  <a:schemeClr val="tx1"/>
                </a:solidFill>
                <a:latin typeface="Calibri" panose="020F0502020204030204" pitchFamily="34" charset="0"/>
              </a:rPr>
              <a:pPr/>
              <a:t>3</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6727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DE85CF09-D81C-4122-96B3-17F770DC36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774" indent="-288396">
              <a:spcBef>
                <a:spcPct val="30000"/>
              </a:spcBef>
              <a:defRPr sz="1200">
                <a:solidFill>
                  <a:schemeClr val="tx1"/>
                </a:solidFill>
                <a:latin typeface="Calibri" panose="020F0502020204030204" pitchFamily="34" charset="0"/>
              </a:defRPr>
            </a:lvl2pPr>
            <a:lvl3pPr marL="1156825" indent="-230069">
              <a:spcBef>
                <a:spcPct val="30000"/>
              </a:spcBef>
              <a:defRPr sz="1200">
                <a:solidFill>
                  <a:schemeClr val="tx1"/>
                </a:solidFill>
                <a:latin typeface="Calibri" panose="020F0502020204030204" pitchFamily="34" charset="0"/>
              </a:defRPr>
            </a:lvl3pPr>
            <a:lvl4pPr marL="1620203" indent="-230069">
              <a:spcBef>
                <a:spcPct val="30000"/>
              </a:spcBef>
              <a:defRPr sz="1200">
                <a:solidFill>
                  <a:schemeClr val="tx1"/>
                </a:solidFill>
                <a:latin typeface="Calibri" panose="020F0502020204030204" pitchFamily="34" charset="0"/>
              </a:defRPr>
            </a:lvl4pPr>
            <a:lvl5pPr marL="2083580" indent="-230069">
              <a:spcBef>
                <a:spcPct val="30000"/>
              </a:spcBef>
              <a:defRPr sz="1200">
                <a:solidFill>
                  <a:schemeClr val="tx1"/>
                </a:solidFill>
                <a:latin typeface="Calibri" panose="020F0502020204030204" pitchFamily="34" charset="0"/>
              </a:defRPr>
            </a:lvl5pPr>
            <a:lvl6pPr marL="2550199" indent="-230069" eaLnBrk="0" fontAlgn="base" hangingPunct="0">
              <a:spcBef>
                <a:spcPct val="30000"/>
              </a:spcBef>
              <a:spcAft>
                <a:spcPct val="0"/>
              </a:spcAft>
              <a:defRPr sz="1200">
                <a:solidFill>
                  <a:schemeClr val="tx1"/>
                </a:solidFill>
                <a:latin typeface="Calibri" panose="020F0502020204030204" pitchFamily="34" charset="0"/>
              </a:defRPr>
            </a:lvl6pPr>
            <a:lvl7pPr marL="3016817" indent="-230069" eaLnBrk="0" fontAlgn="base" hangingPunct="0">
              <a:spcBef>
                <a:spcPct val="30000"/>
              </a:spcBef>
              <a:spcAft>
                <a:spcPct val="0"/>
              </a:spcAft>
              <a:defRPr sz="1200">
                <a:solidFill>
                  <a:schemeClr val="tx1"/>
                </a:solidFill>
                <a:latin typeface="Calibri" panose="020F0502020204030204" pitchFamily="34" charset="0"/>
              </a:defRPr>
            </a:lvl7pPr>
            <a:lvl8pPr marL="3483435" indent="-230069" eaLnBrk="0" fontAlgn="base" hangingPunct="0">
              <a:spcBef>
                <a:spcPct val="30000"/>
              </a:spcBef>
              <a:spcAft>
                <a:spcPct val="0"/>
              </a:spcAft>
              <a:defRPr sz="1200">
                <a:solidFill>
                  <a:schemeClr val="tx1"/>
                </a:solidFill>
                <a:latin typeface="Calibri" panose="020F0502020204030204" pitchFamily="34" charset="0"/>
              </a:defRPr>
            </a:lvl8pPr>
            <a:lvl9pPr marL="3950054" indent="-23006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D55661-3BCA-4C96-A151-3D7237A41147}" type="slidenum">
              <a:rPr lang="en-US" altLang="en-US" smtClean="0"/>
              <a:pPr>
                <a:spcBef>
                  <a:spcPct val="0"/>
                </a:spcBef>
              </a:pPr>
              <a:t>4</a:t>
            </a:fld>
            <a:endParaRPr lang="en-US" altLang="en-US"/>
          </a:p>
        </p:txBody>
      </p:sp>
      <p:sp>
        <p:nvSpPr>
          <p:cNvPr id="96259" name="Rectangle 2">
            <a:extLst>
              <a:ext uri="{FF2B5EF4-FFF2-40B4-BE49-F238E27FC236}">
                <a16:creationId xmlns:a16="http://schemas.microsoft.com/office/drawing/2014/main" id="{AF4A3B58-6E29-4862-9A01-FB72FA03CE0E}"/>
              </a:ext>
            </a:extLst>
          </p:cNvPr>
          <p:cNvSpPr>
            <a:spLocks noGrp="1" noRot="1" noChangeAspect="1" noChangeArrowheads="1" noTextEdit="1"/>
          </p:cNvSpPr>
          <p:nvPr>
            <p:ph type="sldImg"/>
          </p:nvPr>
        </p:nvSpPr>
        <p:spPr bwMode="auto">
          <a:xfrm>
            <a:off x="369888" y="685800"/>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844EDB34-2F08-476A-BA65-8099A8CF15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cs typeface="Arial" panose="020B0604020202020204" pitchFamily="34" charset="0"/>
              </a:rPr>
              <a:t>Very briefly, the three </a:t>
            </a:r>
            <a:r>
              <a:rPr kumimoji="1" lang="en-US" altLang="en-US" sz="1400" dirty="0">
                <a:cs typeface="Arial" panose="020B0604020202020204" pitchFamily="34" charset="0"/>
              </a:rPr>
              <a:t>components of the process are:  </a:t>
            </a:r>
          </a:p>
          <a:p>
            <a:r>
              <a:rPr kumimoji="1" lang="en-US" altLang="en-US" sz="1400" dirty="0">
                <a:cs typeface="Arial" panose="020B0604020202020204" pitchFamily="34" charset="0"/>
              </a:rPr>
              <a:t>- A Health Department Self-Assessment Instrument (HDSAI) is completed by the health department, </a:t>
            </a:r>
          </a:p>
          <a:p>
            <a:r>
              <a:rPr kumimoji="1" lang="en-US" altLang="en-US" sz="1400" dirty="0">
                <a:cs typeface="Arial" panose="020B0604020202020204" pitchFamily="34" charset="0"/>
              </a:rPr>
              <a:t>- A site visit is conducted by a multidisciplinary team of peer volunteers, and </a:t>
            </a:r>
          </a:p>
          <a:p>
            <a:r>
              <a:rPr kumimoji="1" lang="en-US" altLang="en-US" sz="1400" dirty="0">
                <a:cs typeface="Arial" panose="020B0604020202020204" pitchFamily="34" charset="0"/>
              </a:rPr>
              <a:t>- </a:t>
            </a:r>
            <a:r>
              <a:rPr kumimoji="1" lang="en-US" altLang="en-US" sz="1400" b="1" dirty="0">
                <a:cs typeface="Arial" panose="020B0604020202020204" pitchFamily="34" charset="0"/>
              </a:rPr>
              <a:t>Accreditation status is determined by </a:t>
            </a:r>
            <a:r>
              <a:rPr kumimoji="1" lang="en-US" altLang="en-US" sz="1400" dirty="0">
                <a:cs typeface="Arial" panose="020B0604020202020204" pitchFamily="34" charset="0"/>
              </a:rPr>
              <a:t>an independent Accreditation Board.</a:t>
            </a:r>
            <a:endParaRPr lang="en-US" altLang="en-US" sz="1400" dirty="0">
              <a:cs typeface="Arial" panose="020B060402020202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24796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AA6A1739-C2A4-41E8-9474-8C2546320C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774" indent="-288396">
              <a:spcBef>
                <a:spcPct val="30000"/>
              </a:spcBef>
              <a:defRPr sz="1200">
                <a:solidFill>
                  <a:schemeClr val="tx1"/>
                </a:solidFill>
                <a:latin typeface="Calibri" panose="020F0502020204030204" pitchFamily="34" charset="0"/>
              </a:defRPr>
            </a:lvl2pPr>
            <a:lvl3pPr marL="1156825" indent="-230069">
              <a:spcBef>
                <a:spcPct val="30000"/>
              </a:spcBef>
              <a:defRPr sz="1200">
                <a:solidFill>
                  <a:schemeClr val="tx1"/>
                </a:solidFill>
                <a:latin typeface="Calibri" panose="020F0502020204030204" pitchFamily="34" charset="0"/>
              </a:defRPr>
            </a:lvl3pPr>
            <a:lvl4pPr marL="1620203" indent="-230069">
              <a:spcBef>
                <a:spcPct val="30000"/>
              </a:spcBef>
              <a:defRPr sz="1200">
                <a:solidFill>
                  <a:schemeClr val="tx1"/>
                </a:solidFill>
                <a:latin typeface="Calibri" panose="020F0502020204030204" pitchFamily="34" charset="0"/>
              </a:defRPr>
            </a:lvl4pPr>
            <a:lvl5pPr marL="2083580" indent="-230069">
              <a:spcBef>
                <a:spcPct val="30000"/>
              </a:spcBef>
              <a:defRPr sz="1200">
                <a:solidFill>
                  <a:schemeClr val="tx1"/>
                </a:solidFill>
                <a:latin typeface="Calibri" panose="020F0502020204030204" pitchFamily="34" charset="0"/>
              </a:defRPr>
            </a:lvl5pPr>
            <a:lvl6pPr marL="2550199" indent="-230069" eaLnBrk="0" fontAlgn="base" hangingPunct="0">
              <a:spcBef>
                <a:spcPct val="30000"/>
              </a:spcBef>
              <a:spcAft>
                <a:spcPct val="0"/>
              </a:spcAft>
              <a:defRPr sz="1200">
                <a:solidFill>
                  <a:schemeClr val="tx1"/>
                </a:solidFill>
                <a:latin typeface="Calibri" panose="020F0502020204030204" pitchFamily="34" charset="0"/>
              </a:defRPr>
            </a:lvl6pPr>
            <a:lvl7pPr marL="3016817" indent="-230069" eaLnBrk="0" fontAlgn="base" hangingPunct="0">
              <a:spcBef>
                <a:spcPct val="30000"/>
              </a:spcBef>
              <a:spcAft>
                <a:spcPct val="0"/>
              </a:spcAft>
              <a:defRPr sz="1200">
                <a:solidFill>
                  <a:schemeClr val="tx1"/>
                </a:solidFill>
                <a:latin typeface="Calibri" panose="020F0502020204030204" pitchFamily="34" charset="0"/>
              </a:defRPr>
            </a:lvl7pPr>
            <a:lvl8pPr marL="3483435" indent="-230069" eaLnBrk="0" fontAlgn="base" hangingPunct="0">
              <a:spcBef>
                <a:spcPct val="30000"/>
              </a:spcBef>
              <a:spcAft>
                <a:spcPct val="0"/>
              </a:spcAft>
              <a:defRPr sz="1200">
                <a:solidFill>
                  <a:schemeClr val="tx1"/>
                </a:solidFill>
                <a:latin typeface="Calibri" panose="020F0502020204030204" pitchFamily="34" charset="0"/>
              </a:defRPr>
            </a:lvl8pPr>
            <a:lvl9pPr marL="3950054" indent="-23006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AC0BF5-F3B4-41E9-B4C2-2AC888F6812C}" type="slidenum">
              <a:rPr lang="en-US" altLang="en-US" smtClean="0"/>
              <a:pPr>
                <a:spcBef>
                  <a:spcPct val="0"/>
                </a:spcBef>
              </a:pPr>
              <a:t>5</a:t>
            </a:fld>
            <a:endParaRPr lang="en-US" altLang="en-US"/>
          </a:p>
        </p:txBody>
      </p:sp>
      <p:sp>
        <p:nvSpPr>
          <p:cNvPr id="98307" name="Rectangle 2">
            <a:extLst>
              <a:ext uri="{FF2B5EF4-FFF2-40B4-BE49-F238E27FC236}">
                <a16:creationId xmlns:a16="http://schemas.microsoft.com/office/drawing/2014/main" id="{C8712A9F-BF4E-45B1-B4BC-5EB9F3341227}"/>
              </a:ext>
            </a:extLst>
          </p:cNvPr>
          <p:cNvSpPr>
            <a:spLocks noGrp="1" noRot="1" noChangeAspect="1" noChangeArrowheads="1" noTextEdit="1"/>
          </p:cNvSpPr>
          <p:nvPr>
            <p:ph type="sldImg"/>
          </p:nvPr>
        </p:nvSpPr>
        <p:spPr bwMode="auto">
          <a:xfrm>
            <a:off x="369888" y="685800"/>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75B872AE-6667-4587-BBA1-938FE25FA9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cs typeface="Arial" panose="020B0604020202020204" pitchFamily="34" charset="0"/>
              </a:rPr>
              <a:t>The 147 activities and 41 benchmarks are broken down </a:t>
            </a:r>
            <a:r>
              <a:rPr lang="en-US" altLang="en-US" sz="1400" b="1" dirty="0">
                <a:cs typeface="Arial" panose="020B0604020202020204" pitchFamily="34" charset="0"/>
              </a:rPr>
              <a:t>into</a:t>
            </a:r>
            <a:r>
              <a:rPr lang="en-US" altLang="en-US" sz="1400" dirty="0">
                <a:cs typeface="Arial" panose="020B0604020202020204" pitchFamily="34" charset="0"/>
              </a:rPr>
              <a:t> three main standards. Each standard (or substandard) has a minimum number of activities that must be met to be accredited. Note that, not surprisingly, most of the activities that affect the Board are in the Governance standard. If an agency is assessed four or more “Not Mets” under Governance, they will not be recommended for reaccreditation — what the Board of Health does for local public health is very important, and the accreditation standards reflect this importance.</a:t>
            </a:r>
          </a:p>
          <a:p>
            <a:endParaRPr lang="en-US" altLang="en-US" sz="1400" b="1" i="1" dirty="0">
              <a:cs typeface="Arial" panose="020B060402020202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587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a:extLst>
              <a:ext uri="{FF2B5EF4-FFF2-40B4-BE49-F238E27FC236}">
                <a16:creationId xmlns:a16="http://schemas.microsoft.com/office/drawing/2014/main" id="{AC5F0CE2-EF3E-4526-BAEA-70DA1C125B39}"/>
              </a:ext>
            </a:extLst>
          </p:cNvPr>
          <p:cNvSpPr>
            <a:spLocks noGrp="1" noRot="1" noChangeAspect="1" noChangeArrowheads="1" noTextEdit="1"/>
          </p:cNvSpPr>
          <p:nvPr>
            <p:ph type="sldImg"/>
          </p:nvPr>
        </p:nvSpPr>
        <p:spPr bwMode="auto">
          <a:xfrm>
            <a:off x="398463" y="698500"/>
            <a:ext cx="6475412" cy="3641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a:extLst>
              <a:ext uri="{FF2B5EF4-FFF2-40B4-BE49-F238E27FC236}">
                <a16:creationId xmlns:a16="http://schemas.microsoft.com/office/drawing/2014/main" id="{FF06C6DE-8B02-4121-9E67-AD8073FCAB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t>This is the overall accreditation cycle. While many people think of accreditation as the crunch time of the nine and a half months from 90-day notification to the </a:t>
            </a:r>
            <a:r>
              <a:rPr lang="en-US" altLang="en-US" sz="1400" b="1" dirty="0"/>
              <a:t>award</a:t>
            </a:r>
            <a:r>
              <a:rPr lang="en-US" altLang="en-US" sz="1400" dirty="0"/>
              <a:t> of status at the Board meeting, it is very much a continuous process. As local Agency Accreditation Coordinators should know well, preparation for the next accreditation cycle begins the day after the conclusion of the site visit. As the evidence requirements stand now, there are a number of activities that require annual effort — these things take concerted planning and continuous attention throughout the four year cycle.</a:t>
            </a:r>
          </a:p>
          <a:p>
            <a:pPr>
              <a:buFontTx/>
              <a:buNone/>
            </a:pPr>
            <a:endParaRPr lang="en-US" altLang="en-US" sz="1400" dirty="0"/>
          </a:p>
        </p:txBody>
      </p:sp>
      <p:sp>
        <p:nvSpPr>
          <p:cNvPr id="3" name="Date Placeholder 2">
            <a:extLst>
              <a:ext uri="{FF2B5EF4-FFF2-40B4-BE49-F238E27FC236}">
                <a16:creationId xmlns:a16="http://schemas.microsoft.com/office/drawing/2014/main" id="{77974A4A-B6FC-4D4B-A27D-320221A1B58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75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50D32E4F-6EEA-4551-91A7-E82C1283FD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774" indent="-288396">
              <a:spcBef>
                <a:spcPct val="30000"/>
              </a:spcBef>
              <a:defRPr sz="1200">
                <a:solidFill>
                  <a:schemeClr val="tx1"/>
                </a:solidFill>
                <a:latin typeface="Calibri" panose="020F0502020204030204" pitchFamily="34" charset="0"/>
              </a:defRPr>
            </a:lvl2pPr>
            <a:lvl3pPr marL="1156825" indent="-230069">
              <a:spcBef>
                <a:spcPct val="30000"/>
              </a:spcBef>
              <a:defRPr sz="1200">
                <a:solidFill>
                  <a:schemeClr val="tx1"/>
                </a:solidFill>
                <a:latin typeface="Calibri" panose="020F0502020204030204" pitchFamily="34" charset="0"/>
              </a:defRPr>
            </a:lvl3pPr>
            <a:lvl4pPr marL="1620203" indent="-230069">
              <a:spcBef>
                <a:spcPct val="30000"/>
              </a:spcBef>
              <a:defRPr sz="1200">
                <a:solidFill>
                  <a:schemeClr val="tx1"/>
                </a:solidFill>
                <a:latin typeface="Calibri" panose="020F0502020204030204" pitchFamily="34" charset="0"/>
              </a:defRPr>
            </a:lvl4pPr>
            <a:lvl5pPr marL="2083580" indent="-230069">
              <a:spcBef>
                <a:spcPct val="30000"/>
              </a:spcBef>
              <a:defRPr sz="1200">
                <a:solidFill>
                  <a:schemeClr val="tx1"/>
                </a:solidFill>
                <a:latin typeface="Calibri" panose="020F0502020204030204" pitchFamily="34" charset="0"/>
              </a:defRPr>
            </a:lvl5pPr>
            <a:lvl6pPr marL="2550199" indent="-230069" eaLnBrk="0" fontAlgn="base" hangingPunct="0">
              <a:spcBef>
                <a:spcPct val="30000"/>
              </a:spcBef>
              <a:spcAft>
                <a:spcPct val="0"/>
              </a:spcAft>
              <a:defRPr sz="1200">
                <a:solidFill>
                  <a:schemeClr val="tx1"/>
                </a:solidFill>
                <a:latin typeface="Calibri" panose="020F0502020204030204" pitchFamily="34" charset="0"/>
              </a:defRPr>
            </a:lvl6pPr>
            <a:lvl7pPr marL="3016817" indent="-230069" eaLnBrk="0" fontAlgn="base" hangingPunct="0">
              <a:spcBef>
                <a:spcPct val="30000"/>
              </a:spcBef>
              <a:spcAft>
                <a:spcPct val="0"/>
              </a:spcAft>
              <a:defRPr sz="1200">
                <a:solidFill>
                  <a:schemeClr val="tx1"/>
                </a:solidFill>
                <a:latin typeface="Calibri" panose="020F0502020204030204" pitchFamily="34" charset="0"/>
              </a:defRPr>
            </a:lvl7pPr>
            <a:lvl8pPr marL="3483435" indent="-230069" eaLnBrk="0" fontAlgn="base" hangingPunct="0">
              <a:spcBef>
                <a:spcPct val="30000"/>
              </a:spcBef>
              <a:spcAft>
                <a:spcPct val="0"/>
              </a:spcAft>
              <a:defRPr sz="1200">
                <a:solidFill>
                  <a:schemeClr val="tx1"/>
                </a:solidFill>
                <a:latin typeface="Calibri" panose="020F0502020204030204" pitchFamily="34" charset="0"/>
              </a:defRPr>
            </a:lvl8pPr>
            <a:lvl9pPr marL="3950054" indent="-23006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D2C9E1-E746-4E36-9BD0-A0261C927A4E}" type="slidenum">
              <a:rPr lang="en-US" altLang="en-US" smtClean="0"/>
              <a:pPr>
                <a:spcBef>
                  <a:spcPct val="0"/>
                </a:spcBef>
              </a:pPr>
              <a:t>7</a:t>
            </a:fld>
            <a:endParaRPr lang="en-US" altLang="en-US"/>
          </a:p>
        </p:txBody>
      </p:sp>
      <p:sp>
        <p:nvSpPr>
          <p:cNvPr id="84995" name="Rectangle 2">
            <a:extLst>
              <a:ext uri="{FF2B5EF4-FFF2-40B4-BE49-F238E27FC236}">
                <a16:creationId xmlns:a16="http://schemas.microsoft.com/office/drawing/2014/main" id="{AC461BC9-F5C3-4980-B5DB-4A53DD0637DF}"/>
              </a:ext>
            </a:extLst>
          </p:cNvPr>
          <p:cNvSpPr>
            <a:spLocks noGrp="1" noRot="1" noChangeAspect="1" noChangeArrowheads="1" noTextEdit="1"/>
          </p:cNvSpPr>
          <p:nvPr>
            <p:ph type="sldImg"/>
          </p:nvPr>
        </p:nvSpPr>
        <p:spPr bwMode="auto">
          <a:xfrm>
            <a:off x="369888" y="685800"/>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585D4723-407B-4AFA-B361-FC1F500E1F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panose="020B0604020202020204" pitchFamily="34" charset="0"/>
              </a:rPr>
              <a:t>We forget about this sometimes, but remember that the whole reason we do this is to verify the ability of local health departments to fulfill the 10 essential services of public health.</a:t>
            </a:r>
          </a:p>
          <a:p>
            <a:endParaRPr lang="en-US" altLang="en-US" dirty="0">
              <a:cs typeface="Arial" panose="020B0604020202020204" pitchFamily="34" charset="0"/>
            </a:endParaRPr>
          </a:p>
          <a:p>
            <a:r>
              <a:rPr lang="en-US" altLang="en-US" b="1" u="sng" dirty="0"/>
              <a:t>Focus of North Carolina Local Health Department Accreditation </a:t>
            </a:r>
            <a:endParaRPr lang="en-US" altLang="en-US" dirty="0"/>
          </a:p>
          <a:p>
            <a:r>
              <a:rPr lang="en-US" altLang="en-US" dirty="0"/>
              <a:t>The focus of North Carolina’s Local Health Department Accreditation (NCLHDA) is on the capacity of the local health department to perform at a prescribed, basic level of quality the three core functions of assessment, assurance and policy development and the ten essential services.</a:t>
            </a:r>
          </a:p>
          <a:p>
            <a:endParaRPr lang="en-US" altLang="en-US" b="1" i="1" dirty="0"/>
          </a:p>
          <a:p>
            <a:r>
              <a:rPr lang="en-US" altLang="en-US" sz="1200" dirty="0"/>
              <a:t>Accreditation strives to guarantee that anyone in N.C. can walk into any local health department in the state and be assured that the services received will be competently delivered at a basic level of quality.</a:t>
            </a:r>
          </a:p>
          <a:p>
            <a:endParaRPr lang="en-US" altLang="en-US" sz="1200" dirty="0"/>
          </a:p>
          <a:p>
            <a:r>
              <a:rPr lang="en-US" altLang="en-US" sz="1200" dirty="0"/>
              <a:t>Accreditation of a local health department certifies to the general public that the agency:</a:t>
            </a:r>
          </a:p>
          <a:p>
            <a:pPr>
              <a:buFontTx/>
              <a:buChar char="•"/>
            </a:pPr>
            <a:r>
              <a:rPr lang="en-US" altLang="en-US" sz="1200" dirty="0"/>
              <a:t> Has an appropriate community mission and purpose.</a:t>
            </a:r>
          </a:p>
          <a:p>
            <a:pPr>
              <a:buFontTx/>
              <a:buChar char="•"/>
            </a:pPr>
            <a:r>
              <a:rPr lang="en-US" altLang="en-US" sz="1200" dirty="0"/>
              <a:t> Has the resources needed to accomplish its mission and purpose.</a:t>
            </a:r>
          </a:p>
          <a:p>
            <a:pPr>
              <a:buFontTx/>
              <a:buChar char="•"/>
            </a:pPr>
            <a:r>
              <a:rPr lang="en-US" altLang="en-US" sz="1200" dirty="0"/>
              <a:t> Can demonstrate that it is accomplishing its mission and purpose.</a:t>
            </a:r>
          </a:p>
          <a:p>
            <a:pPr>
              <a:buFontTx/>
              <a:buChar char="•"/>
            </a:pPr>
            <a:r>
              <a:rPr lang="en-US" altLang="en-US" sz="1200" dirty="0"/>
              <a:t> Gives reason to believe that it will continue to accomplish its mission and purpose.</a:t>
            </a:r>
          </a:p>
          <a:p>
            <a:endParaRPr lang="en-US" altLang="en-US" b="1" i="1"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1804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NCLHD Accreditation is not a wholly new accountability system. It is linked and guided by state statute and administrative code as well as existing contractual and program monitoring requirements from DPH.  At its core, it is informed and tied to the essential services of public health and current public health practice.</a:t>
            </a:r>
          </a:p>
        </p:txBody>
      </p:sp>
      <p:sp>
        <p:nvSpPr>
          <p:cNvPr id="5" name="Date Placeholder 4">
            <a:extLst>
              <a:ext uri="{FF2B5EF4-FFF2-40B4-BE49-F238E27FC236}">
                <a16:creationId xmlns:a16="http://schemas.microsoft.com/office/drawing/2014/main" id="{FF6DAFB6-FB77-43E2-AE19-87142352FC8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298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Addressing accreditation requirements can help you assess </a:t>
            </a:r>
            <a:r>
              <a:rPr lang="en-US" altLang="en-US" baseline="0" dirty="0"/>
              <a:t>what business you do and how you</a:t>
            </a:r>
            <a:r>
              <a:rPr lang="en-US" altLang="en-US" dirty="0"/>
              <a:t> deliver services to your community. Accreditation should assist a health department in identifying areas for improvement, improving management, developing leadership and improving relationships with the community.</a:t>
            </a:r>
          </a:p>
          <a:p>
            <a:endParaRPr lang="en-US" dirty="0"/>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36FA4634-0EA2-4F7E-AB38-6F753A2F929D}" type="slidenum">
              <a:rPr lang="en-US" smtClean="0"/>
              <a:t>9</a:t>
            </a:fld>
            <a:endParaRPr lang="en-US"/>
          </a:p>
        </p:txBody>
      </p:sp>
    </p:spTree>
    <p:extLst>
      <p:ext uri="{BB962C8B-B14F-4D97-AF65-F5344CB8AC3E}">
        <p14:creationId xmlns:p14="http://schemas.microsoft.com/office/powerpoint/2010/main" val="241428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0.xml"/><Relationship Id="rId1" Type="http://schemas.openxmlformats.org/officeDocument/2006/relationships/tags" Target="../tags/tag7.xml"/><Relationship Id="rId4" Type="http://schemas.openxmlformats.org/officeDocument/2006/relationships/image" Target="../media/image3.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1.xml"/><Relationship Id="rId1" Type="http://schemas.openxmlformats.org/officeDocument/2006/relationships/tags" Target="../tags/tag9.xml"/><Relationship Id="rId4" Type="http://schemas.openxmlformats.org/officeDocument/2006/relationships/image" Target="../media/image3.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picture containing text&#10;&#10;Description automatically generated">
            <a:extLst>
              <a:ext uri="{FF2B5EF4-FFF2-40B4-BE49-F238E27FC236}">
                <a16:creationId xmlns:a16="http://schemas.microsoft.com/office/drawing/2014/main" id="{B3FF7E2A-279F-42E1-A239-E267FA660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5" y="174997"/>
            <a:ext cx="4439733" cy="1204134"/>
          </a:xfrm>
          <a:prstGeom prst="rect">
            <a:avLst/>
          </a:prstGeom>
        </p:spPr>
      </p:pic>
      <p:grpSp>
        <p:nvGrpSpPr>
          <p:cNvPr id="14" name="Group 13">
            <a:extLst>
              <a:ext uri="{FF2B5EF4-FFF2-40B4-BE49-F238E27FC236}">
                <a16:creationId xmlns:a16="http://schemas.microsoft.com/office/drawing/2014/main" id="{0B7B2514-10A4-4CB8-9012-4538CD8F5611}"/>
              </a:ext>
            </a:extLst>
          </p:cNvPr>
          <p:cNvGrpSpPr/>
          <p:nvPr/>
        </p:nvGrpSpPr>
        <p:grpSpPr>
          <a:xfrm>
            <a:off x="0" y="6227382"/>
            <a:ext cx="12192000" cy="639762"/>
            <a:chOff x="0" y="6227382"/>
            <a:chExt cx="12192000" cy="639762"/>
          </a:xfrm>
        </p:grpSpPr>
        <p:sp>
          <p:nvSpPr>
            <p:cNvPr id="15" name="Rectangle 2">
              <a:extLst>
                <a:ext uri="{FF2B5EF4-FFF2-40B4-BE49-F238E27FC236}">
                  <a16:creationId xmlns:a16="http://schemas.microsoft.com/office/drawing/2014/main" id="{C17DE3F0-DC94-4148-9647-E9F6C6E80245}"/>
                </a:ext>
              </a:extLst>
            </p:cNvPr>
            <p:cNvSpPr>
              <a:spLocks noChangeArrowheads="1"/>
            </p:cNvSpPr>
            <p:nvPr/>
          </p:nvSpPr>
          <p:spPr bwMode="auto">
            <a:xfrm>
              <a:off x="0" y="6227382"/>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Bembo"/>
                  <a:ea typeface="+mn-ea"/>
                  <a:cs typeface="Arial" panose="020B0604020202020204" pitchFamily="34" charset="0"/>
                </a:rPr>
                <a:t>                                                       </a:t>
              </a:r>
            </a:p>
          </p:txBody>
        </p:sp>
        <p:pic>
          <p:nvPicPr>
            <p:cNvPr id="16" name="Picture 15" descr="A close up of a logo&#10;&#10;Description generated with high confidence">
              <a:extLst>
                <a:ext uri="{FF2B5EF4-FFF2-40B4-BE49-F238E27FC236}">
                  <a16:creationId xmlns:a16="http://schemas.microsoft.com/office/drawing/2014/main" id="{8D209FD0-892C-4C9D-B007-4394760EB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pic>
        <p:nvPicPr>
          <p:cNvPr id="4" name="Picture 3">
            <a:extLst>
              <a:ext uri="{FF2B5EF4-FFF2-40B4-BE49-F238E27FC236}">
                <a16:creationId xmlns:a16="http://schemas.microsoft.com/office/drawing/2014/main" id="{EA3A277C-8C97-079A-9898-16D766658C7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8575"/>
            <a:ext cx="12192000" cy="1702931"/>
          </a:xfrm>
          <a:prstGeom prst="rect">
            <a:avLst/>
          </a:prstGeom>
        </p:spPr>
      </p:pic>
      <p:sp>
        <p:nvSpPr>
          <p:cNvPr id="5" name="Rectangle 2">
            <a:extLst>
              <a:ext uri="{FF2B5EF4-FFF2-40B4-BE49-F238E27FC236}">
                <a16:creationId xmlns:a16="http://schemas.microsoft.com/office/drawing/2014/main" id="{1330EAA7-C900-00DA-4CC7-C759628C0300}"/>
              </a:ext>
            </a:extLst>
          </p:cNvPr>
          <p:cNvSpPr>
            <a:spLocks noChangeArrowheads="1"/>
          </p:cNvSpPr>
          <p:nvPr userDrawn="1"/>
        </p:nvSpPr>
        <p:spPr bwMode="auto">
          <a:xfrm>
            <a:off x="0" y="6227382"/>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pic>
        <p:nvPicPr>
          <p:cNvPr id="7" name="Picture 6" descr="A close up of a logo&#10;&#10;Description generated with very high confidence">
            <a:extLst>
              <a:ext uri="{FF2B5EF4-FFF2-40B4-BE49-F238E27FC236}">
                <a16:creationId xmlns:a16="http://schemas.microsoft.com/office/drawing/2014/main" id="{048A9D9A-EEC3-89F6-96BA-2B539C212C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698" y="-33876"/>
            <a:ext cx="1966212" cy="1936285"/>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29E6552D-CAA4-5C33-AE8E-2F33964AAD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spTree>
    <p:custDataLst>
      <p:tags r:id="rId1"/>
    </p:custDataLst>
    <p:extLst>
      <p:ext uri="{BB962C8B-B14F-4D97-AF65-F5344CB8AC3E}">
        <p14:creationId xmlns:p14="http://schemas.microsoft.com/office/powerpoint/2010/main" val="334548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
            <a:ext cx="10972800" cy="1143000"/>
          </a:xfrm>
          <a:prstGeom prst="rect">
            <a:avLst/>
          </a:prstGeom>
        </p:spPr>
        <p:txBody>
          <a:bodyPr/>
          <a:lstStyle>
            <a:lvl1pPr>
              <a:defRPr b="1">
                <a:latin typeface="Open Sans" panose="020B0606030504020204" pitchFamily="34"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068640419"/>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10386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
        <p:nvSpPr>
          <p:cNvPr id="7" name="Rectangle 6">
            <a:extLst>
              <a:ext uri="{FF2B5EF4-FFF2-40B4-BE49-F238E27FC236}">
                <a16:creationId xmlns:a16="http://schemas.microsoft.com/office/drawing/2014/main" id="{6DE418F7-6E9F-43F4-9AAD-A320AAF06012}"/>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8" name="TextBox 7">
            <a:extLst>
              <a:ext uri="{FF2B5EF4-FFF2-40B4-BE49-F238E27FC236}">
                <a16:creationId xmlns:a16="http://schemas.microsoft.com/office/drawing/2014/main" id="{831A72D9-3E35-4002-8936-F61E7F97A249}"/>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0F156EB9-16DA-44D9-BDCF-EB9CA42DBA3A}"/>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11" name="Picture 10" descr="A close up of a logo&#10;&#10;Description generated with very high confidence">
            <a:extLst>
              <a:ext uri="{FF2B5EF4-FFF2-40B4-BE49-F238E27FC236}">
                <a16:creationId xmlns:a16="http://schemas.microsoft.com/office/drawing/2014/main" id="{AC6917DC-0CF4-420A-A2B8-3658171D36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901246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60350"/>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89781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FEE4-2E96-4D60-9676-1650E50A3D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Picture Placeholder 7">
            <a:extLst>
              <a:ext uri="{FF2B5EF4-FFF2-40B4-BE49-F238E27FC236}">
                <a16:creationId xmlns:a16="http://schemas.microsoft.com/office/drawing/2014/main" id="{53BE0464-2104-49E5-96B0-AB10D1B73EAA}"/>
              </a:ext>
            </a:extLst>
          </p:cNvPr>
          <p:cNvSpPr>
            <a:spLocks noGrp="1"/>
          </p:cNvSpPr>
          <p:nvPr>
            <p:ph type="pic" sz="quarter" idx="10"/>
          </p:nvPr>
        </p:nvSpPr>
        <p:spPr>
          <a:xfrm>
            <a:off x="1320800" y="2530475"/>
            <a:ext cx="3398838" cy="2789238"/>
          </a:xfrm>
          <a:prstGeom prst="rect">
            <a:avLst/>
          </a:prstGeom>
        </p:spPr>
        <p:txBody>
          <a:bodyPr/>
          <a:lstStyle/>
          <a:p>
            <a:r>
              <a:rPr lang="en-US"/>
              <a:t>Click icon to add picture</a:t>
            </a:r>
          </a:p>
        </p:txBody>
      </p:sp>
    </p:spTree>
    <p:extLst>
      <p:ext uri="{BB962C8B-B14F-4D97-AF65-F5344CB8AC3E}">
        <p14:creationId xmlns:p14="http://schemas.microsoft.com/office/powerpoint/2010/main" val="26577650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
        <p:nvSpPr>
          <p:cNvPr id="7" name="Rectangle 6">
            <a:extLst>
              <a:ext uri="{FF2B5EF4-FFF2-40B4-BE49-F238E27FC236}">
                <a16:creationId xmlns:a16="http://schemas.microsoft.com/office/drawing/2014/main" id="{37B82726-61E3-4E47-92E2-0F81D3A8289E}"/>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8" name="TextBox 7">
            <a:extLst>
              <a:ext uri="{FF2B5EF4-FFF2-40B4-BE49-F238E27FC236}">
                <a16:creationId xmlns:a16="http://schemas.microsoft.com/office/drawing/2014/main" id="{D5D4F05D-EA5C-4A3D-AC2E-20878F390672}"/>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2286ABF4-9B55-4AFC-B53E-3B3471232DBC}"/>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11" name="Picture 10" descr="A close up of a logo&#10;&#10;Description generated with very high confidence">
            <a:extLst>
              <a:ext uri="{FF2B5EF4-FFF2-40B4-BE49-F238E27FC236}">
                <a16:creationId xmlns:a16="http://schemas.microsoft.com/office/drawing/2014/main" id="{DCB2E57B-7988-40D5-A3CD-230FB59B47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441094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30294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Open Sans" panose="020B0606030504020204" pitchFamily="34" charset="0"/>
              </a:defRPr>
            </a:lvl1pPr>
          </a:lstStyle>
          <a:p>
            <a:r>
              <a:rPr lang="en-US"/>
              <a:t>Click to edit Master title style</a:t>
            </a:r>
          </a:p>
        </p:txBody>
      </p:sp>
      <p:sp>
        <p:nvSpPr>
          <p:cNvPr id="7" name="Rectangle 2">
            <a:extLst>
              <a:ext uri="{FF2B5EF4-FFF2-40B4-BE49-F238E27FC236}">
                <a16:creationId xmlns:a16="http://schemas.microsoft.com/office/drawing/2014/main" id="{B0B9EF06-6340-468F-9E38-402D2BE5D7E4}"/>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11" name="TextBox 10">
            <a:extLst>
              <a:ext uri="{FF2B5EF4-FFF2-40B4-BE49-F238E27FC236}">
                <a16:creationId xmlns:a16="http://schemas.microsoft.com/office/drawing/2014/main" id="{C11EC17A-32E4-4853-B854-D02DC6478E4E}"/>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2" name="TextBox 11">
            <a:extLst>
              <a:ext uri="{FF2B5EF4-FFF2-40B4-BE49-F238E27FC236}">
                <a16:creationId xmlns:a16="http://schemas.microsoft.com/office/drawing/2014/main" id="{C5DE482C-CE84-4EBC-B8E1-B1CE5731A12F}"/>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3" name="Picture 12" descr="A close up of a logo&#10;&#10;Description generated with very high confidence">
            <a:extLst>
              <a:ext uri="{FF2B5EF4-FFF2-40B4-BE49-F238E27FC236}">
                <a16:creationId xmlns:a16="http://schemas.microsoft.com/office/drawing/2014/main" id="{4D57EEFD-09AB-41C1-9525-EF94B8E26A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
        <p:nvSpPr>
          <p:cNvPr id="8" name="Rectangle 2">
            <a:extLst>
              <a:ext uri="{FF2B5EF4-FFF2-40B4-BE49-F238E27FC236}">
                <a16:creationId xmlns:a16="http://schemas.microsoft.com/office/drawing/2014/main" id="{EBD9A5AC-4703-4FD8-A326-2C6F69F4C1ED}"/>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sp>
        <p:nvSpPr>
          <p:cNvPr id="9" name="TextBox 8">
            <a:extLst>
              <a:ext uri="{FF2B5EF4-FFF2-40B4-BE49-F238E27FC236}">
                <a16:creationId xmlns:a16="http://schemas.microsoft.com/office/drawing/2014/main" id="{540980E2-6201-4CD2-8C88-CA05AF936B17}"/>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991140A3-B6C2-4B74-92CC-19730169ADD9}"/>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99C83603-1D29-4917-8168-C35C27EE3D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8463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mbria" panose="02040503050406030204" pitchFamily="18"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579090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5AC23F-5128-4446-955B-55B4A5C1E966}"/>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3" name="TextBox 2">
            <a:extLst>
              <a:ext uri="{FF2B5EF4-FFF2-40B4-BE49-F238E27FC236}">
                <a16:creationId xmlns:a16="http://schemas.microsoft.com/office/drawing/2014/main" id="{B9A57343-9244-47AD-9140-469CD736653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4" name="TextBox 3">
            <a:extLst>
              <a:ext uri="{FF2B5EF4-FFF2-40B4-BE49-F238E27FC236}">
                <a16:creationId xmlns:a16="http://schemas.microsoft.com/office/drawing/2014/main" id="{DDB73B2E-FB1E-4524-A9FE-5D6C26A3B452}"/>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12358743-5441-4187-A56C-866CD6000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
        <p:nvSpPr>
          <p:cNvPr id="6" name="Text Placeholder 5">
            <a:extLst>
              <a:ext uri="{FF2B5EF4-FFF2-40B4-BE49-F238E27FC236}">
                <a16:creationId xmlns:a16="http://schemas.microsoft.com/office/drawing/2014/main" id="{46811A9A-EFEF-4032-9351-B86C5027276E}"/>
              </a:ext>
            </a:extLst>
          </p:cNvPr>
          <p:cNvSpPr>
            <a:spLocks noGrp="1"/>
          </p:cNvSpPr>
          <p:nvPr>
            <p:ph type="body" sz="quarter" idx="10"/>
          </p:nvPr>
        </p:nvSpPr>
        <p:spPr>
          <a:xfrm>
            <a:off x="416702" y="2098768"/>
            <a:ext cx="2926270" cy="931863"/>
          </a:xfrm>
          <a:prstGeom prst="rect">
            <a:avLst/>
          </a:prstGeom>
        </p:spPr>
        <p:txBody>
          <a:bodyPr/>
          <a:lstStyle>
            <a:lvl1pPr marL="0" indent="0" algn="ctr">
              <a:buNone/>
              <a:defRPr b="1">
                <a:latin typeface="Open Sans" panose="020B0606030504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1472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_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9064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1548881"/>
            <a:ext cx="10515600" cy="4422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5F6DA-6CF9-489F-AFD1-777FC436EC8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0398A4-32E6-41DA-A73E-C6CDBA362C4E}"/>
              </a:ext>
            </a:extLst>
          </p:cNvPr>
          <p:cNvSpPr>
            <a:spLocks noGrp="1"/>
          </p:cNvSpPr>
          <p:nvPr>
            <p:ph type="ftr" sz="quarter" idx="11"/>
          </p:nvPr>
        </p:nvSpPr>
        <p:spPr/>
        <p:txBody>
          <a:bodyPr/>
          <a:lstStyle/>
          <a:p>
            <a:endParaRPr lang="en-US"/>
          </a:p>
        </p:txBody>
      </p:sp>
      <p:sp>
        <p:nvSpPr>
          <p:cNvPr id="6" name="Title 5">
            <a:extLst>
              <a:ext uri="{FF2B5EF4-FFF2-40B4-BE49-F238E27FC236}">
                <a16:creationId xmlns:a16="http://schemas.microsoft.com/office/drawing/2014/main" id="{A7490FA8-3496-49D0-9BB2-B7E0AF33C7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818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10386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49257580"/>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
            <a:ext cx="10972800" cy="1143000"/>
          </a:xfrm>
          <a:prstGeom prst="rect">
            <a:avLst/>
          </a:prstGeom>
        </p:spPr>
        <p:txBody>
          <a:bodyPr/>
          <a:lstStyle>
            <a:lvl1pPr>
              <a:defRPr b="1">
                <a:latin typeface="Open Sans" panose="020B0606030504020204" pitchFamily="34"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760116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10386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220178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168205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5AC23F-5128-4446-955B-55B4A5C1E966}"/>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sp>
        <p:nvSpPr>
          <p:cNvPr id="3" name="TextBox 2">
            <a:extLst>
              <a:ext uri="{FF2B5EF4-FFF2-40B4-BE49-F238E27FC236}">
                <a16:creationId xmlns:a16="http://schemas.microsoft.com/office/drawing/2014/main" id="{B9A57343-9244-47AD-9140-469CD736653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4" name="TextBox 3">
            <a:extLst>
              <a:ext uri="{FF2B5EF4-FFF2-40B4-BE49-F238E27FC236}">
                <a16:creationId xmlns:a16="http://schemas.microsoft.com/office/drawing/2014/main" id="{DDB73B2E-FB1E-4524-A9FE-5D6C26A3B452}"/>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12358743-5441-4187-A56C-866CD6000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
        <p:nvSpPr>
          <p:cNvPr id="6" name="Text Placeholder 5">
            <a:extLst>
              <a:ext uri="{FF2B5EF4-FFF2-40B4-BE49-F238E27FC236}">
                <a16:creationId xmlns:a16="http://schemas.microsoft.com/office/drawing/2014/main" id="{46811A9A-EFEF-4032-9351-B86C5027276E}"/>
              </a:ext>
            </a:extLst>
          </p:cNvPr>
          <p:cNvSpPr>
            <a:spLocks noGrp="1"/>
          </p:cNvSpPr>
          <p:nvPr>
            <p:ph type="body" sz="quarter" idx="10"/>
          </p:nvPr>
        </p:nvSpPr>
        <p:spPr>
          <a:xfrm>
            <a:off x="146114" y="2322703"/>
            <a:ext cx="2926270" cy="931863"/>
          </a:xfrm>
          <a:prstGeom prst="rect">
            <a:avLst/>
          </a:prstGeom>
        </p:spPr>
        <p:txBody>
          <a:bodyPr/>
          <a:lstStyle>
            <a:lvl1pPr marL="0" indent="0" algn="ctr">
              <a:buNone/>
              <a:defRPr b="1">
                <a:latin typeface="Open Sans" panose="020B0606030504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4078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atin typeface="Open Sans" panose="020B0606030504020204" pitchFamily="34"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237639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745570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mbria" panose="02040503050406030204" pitchFamily="18"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4" name="Picture 3" descr="A close up of a logo&#10;&#10;Description generated with very high confidence">
            <a:extLst>
              <a:ext uri="{FF2B5EF4-FFF2-40B4-BE49-F238E27FC236}">
                <a16:creationId xmlns:a16="http://schemas.microsoft.com/office/drawing/2014/main" id="{C2357476-0A82-4897-AA18-E6622882F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3190410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0" y="0"/>
            <a:ext cx="0" cy="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0" y="0"/>
            <a:ext cx="0" cy="0"/>
          </a:xfrm>
        </p:spPr>
        <p:txBody>
          <a:bodyPr/>
          <a:lstStyle>
            <a:lvl1pPr>
              <a:defRPr dirty="0"/>
            </a:lvl1pPr>
          </a:lstStyle>
          <a:p>
            <a:pPr>
              <a:defRPr/>
            </a:pPr>
            <a:endParaRPr lang="en-US"/>
          </a:p>
        </p:txBody>
      </p:sp>
      <p:sp>
        <p:nvSpPr>
          <p:cNvPr id="5" name="Slide Number Placeholder 4"/>
          <p:cNvSpPr>
            <a:spLocks noGrp="1"/>
          </p:cNvSpPr>
          <p:nvPr>
            <p:ph type="sldNum" sz="quarter" idx="12"/>
          </p:nvPr>
        </p:nvSpPr>
        <p:spPr>
          <a:xfrm>
            <a:off x="0" y="0"/>
            <a:ext cx="0" cy="0"/>
          </a:xfrm>
        </p:spPr>
        <p:txBody>
          <a:bodyPr/>
          <a:lstStyle>
            <a:lvl1pPr>
              <a:defRPr/>
            </a:lvl1pPr>
          </a:lstStyle>
          <a:p>
            <a:pPr>
              <a:defRPr/>
            </a:pPr>
            <a:fld id="{CB271CEC-5AC3-4AED-BD0B-716AF240ABA5}" type="slidenum">
              <a:rPr lang="en-US"/>
              <a:pPr>
                <a:defRPr/>
              </a:pPr>
              <a:t>‹#›</a:t>
            </a:fld>
            <a:endParaRPr lang="en-US"/>
          </a:p>
        </p:txBody>
      </p:sp>
    </p:spTree>
    <p:extLst>
      <p:ext uri="{BB962C8B-B14F-4D97-AF65-F5344CB8AC3E}">
        <p14:creationId xmlns:p14="http://schemas.microsoft.com/office/powerpoint/2010/main" val="13284627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289ED43-E86E-478C-8CA9-657D0F417A15}"/>
              </a:ext>
            </a:extLst>
          </p:cNvPr>
          <p:cNvCxnSpPr/>
          <p:nvPr/>
        </p:nvCxnSpPr>
        <p:spPr>
          <a:xfrm>
            <a:off x="-188976" y="1449359"/>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EE6E04-BD07-436E-8463-584016C9D614}"/>
              </a:ext>
            </a:extLst>
          </p:cNvPr>
          <p:cNvCxnSpPr/>
          <p:nvPr/>
        </p:nvCxnSpPr>
        <p:spPr>
          <a:xfrm>
            <a:off x="-204216" y="1307592"/>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400CD512-303E-4836-B7C7-9B570FAFBB22}"/>
              </a:ext>
            </a:extLst>
          </p:cNvPr>
          <p:cNvPicPr>
            <a:picLocks noChangeAspect="1"/>
          </p:cNvPicPr>
          <p:nvPr/>
        </p:nvPicPr>
        <p:blipFill>
          <a:blip r:embed="rId2"/>
          <a:stretch>
            <a:fillRect/>
          </a:stretch>
        </p:blipFill>
        <p:spPr>
          <a:xfrm>
            <a:off x="926176" y="-33678"/>
            <a:ext cx="9589839" cy="1725318"/>
          </a:xfrm>
          <a:prstGeom prst="rect">
            <a:avLst/>
          </a:prstGeom>
        </p:spPr>
      </p:pic>
      <p:grpSp>
        <p:nvGrpSpPr>
          <p:cNvPr id="12" name="Group 11">
            <a:extLst>
              <a:ext uri="{FF2B5EF4-FFF2-40B4-BE49-F238E27FC236}">
                <a16:creationId xmlns:a16="http://schemas.microsoft.com/office/drawing/2014/main" id="{0DB12707-004E-41C0-B5E9-B8EC3B618360}"/>
              </a:ext>
            </a:extLst>
          </p:cNvPr>
          <p:cNvGrpSpPr/>
          <p:nvPr/>
        </p:nvGrpSpPr>
        <p:grpSpPr>
          <a:xfrm>
            <a:off x="0" y="6227382"/>
            <a:ext cx="12192000" cy="639762"/>
            <a:chOff x="0" y="6227382"/>
            <a:chExt cx="12192000" cy="639762"/>
          </a:xfrm>
        </p:grpSpPr>
        <p:sp>
          <p:nvSpPr>
            <p:cNvPr id="10" name="Rectangle 2">
              <a:extLst>
                <a:ext uri="{FF2B5EF4-FFF2-40B4-BE49-F238E27FC236}">
                  <a16:creationId xmlns:a16="http://schemas.microsoft.com/office/drawing/2014/main" id="{4CF727E9-9B66-4E21-A02B-E60B5618A141}"/>
                </a:ext>
              </a:extLst>
            </p:cNvPr>
            <p:cNvSpPr>
              <a:spLocks noChangeArrowheads="1"/>
            </p:cNvSpPr>
            <p:nvPr/>
          </p:nvSpPr>
          <p:spPr bwMode="auto">
            <a:xfrm>
              <a:off x="0" y="6227382"/>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pic>
          <p:nvPicPr>
            <p:cNvPr id="11" name="Picture 10" descr="A close up of a logo&#10;&#10;Description generated with high confidence">
              <a:extLst>
                <a:ext uri="{FF2B5EF4-FFF2-40B4-BE49-F238E27FC236}">
                  <a16:creationId xmlns:a16="http://schemas.microsoft.com/office/drawing/2014/main" id="{4C03EF5E-FDF4-4EED-AA85-9862C88FA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spTree>
    <p:extLst>
      <p:ext uri="{BB962C8B-B14F-4D97-AF65-F5344CB8AC3E}">
        <p14:creationId xmlns:p14="http://schemas.microsoft.com/office/powerpoint/2010/main" val="6003629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399288" y="39560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399288" y="211105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390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60350"/>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063102"/>
      </p:ext>
    </p:extLst>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B263-0C48-4551-9897-EB52D3CAA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B8CE0-6994-4951-87DF-D179B8C51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2C6BD-AD8D-43D1-A431-15F0941022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1A466D-6BD0-47BB-98BE-ADAF1F9C2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CA816-92A1-452F-9053-4EEF4A7B1FAC}"/>
              </a:ext>
            </a:extLst>
          </p:cNvPr>
          <p:cNvSpPr>
            <a:spLocks noGrp="1"/>
          </p:cNvSpPr>
          <p:nvPr>
            <p:ph type="sldNum" sz="quarter" idx="12"/>
          </p:nvPr>
        </p:nvSpPr>
        <p:spPr/>
        <p:txBody>
          <a:bodyPr/>
          <a:lstStyle/>
          <a:p>
            <a:fld id="{879AC6F8-508E-4A8B-86CE-DA458E1EA42B}" type="slidenum">
              <a:rPr lang="en-US" smtClean="0"/>
              <a:t>‹#›</a:t>
            </a:fld>
            <a:endParaRPr lang="en-US"/>
          </a:p>
        </p:txBody>
      </p:sp>
    </p:spTree>
    <p:extLst>
      <p:ext uri="{BB962C8B-B14F-4D97-AF65-F5344CB8AC3E}">
        <p14:creationId xmlns:p14="http://schemas.microsoft.com/office/powerpoint/2010/main" val="19132824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879AC6F8-508E-4A8B-86CE-DA458E1EA42B}" type="slidenum">
              <a:rPr lang="en-US" smtClean="0"/>
              <a:t>‹#›</a:t>
            </a:fld>
            <a:endParaRPr lang="en-US"/>
          </a:p>
        </p:txBody>
      </p:sp>
    </p:spTree>
    <p:extLst>
      <p:ext uri="{BB962C8B-B14F-4D97-AF65-F5344CB8AC3E}">
        <p14:creationId xmlns:p14="http://schemas.microsoft.com/office/powerpoint/2010/main" val="982941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311D-0EE5-413F-B4C4-81B73BC351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DB068-1EBC-4B48-9024-F38321B55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D2ABB-7A35-4709-AA62-BE7D070941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55FD9-C06B-4E5B-957C-58F07A138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07D64-1978-4BD0-958C-C6E2C54E2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5E707-3E05-47C4-9AB4-A50E9C12B3E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144FD18-2094-4CD3-AC01-5EF04086F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C60F51-DD04-453F-9023-885B4E54A399}"/>
              </a:ext>
            </a:extLst>
          </p:cNvPr>
          <p:cNvSpPr>
            <a:spLocks noGrp="1"/>
          </p:cNvSpPr>
          <p:nvPr>
            <p:ph type="sldNum" sz="quarter" idx="12"/>
          </p:nvPr>
        </p:nvSpPr>
        <p:spPr/>
        <p:txBody>
          <a:bodyPr/>
          <a:lstStyle/>
          <a:p>
            <a:fld id="{879AC6F8-508E-4A8B-86CE-DA458E1EA42B}" type="slidenum">
              <a:rPr lang="en-US" smtClean="0"/>
              <a:t>‹#›</a:t>
            </a:fld>
            <a:endParaRPr lang="en-US"/>
          </a:p>
        </p:txBody>
      </p:sp>
    </p:spTree>
    <p:extLst>
      <p:ext uri="{BB962C8B-B14F-4D97-AF65-F5344CB8AC3E}">
        <p14:creationId xmlns:p14="http://schemas.microsoft.com/office/powerpoint/2010/main" val="29564660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p>
            <a:fld id="{879AC6F8-508E-4A8B-86CE-DA458E1EA42B}" type="slidenum">
              <a:rPr lang="en-US" smtClean="0"/>
              <a:t>‹#›</a:t>
            </a:fld>
            <a:endParaRPr lang="en-US"/>
          </a:p>
        </p:txBody>
      </p:sp>
    </p:spTree>
    <p:extLst>
      <p:ext uri="{BB962C8B-B14F-4D97-AF65-F5344CB8AC3E}">
        <p14:creationId xmlns:p14="http://schemas.microsoft.com/office/powerpoint/2010/main" val="7899644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7D0A8-E8F7-4874-857E-972204F219A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B254EB6-355E-4511-A882-8BE4B5A54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BF841-2DBF-4993-917D-63CC16D6C712}"/>
              </a:ext>
            </a:extLst>
          </p:cNvPr>
          <p:cNvSpPr>
            <a:spLocks noGrp="1"/>
          </p:cNvSpPr>
          <p:nvPr>
            <p:ph type="sldNum" sz="quarter" idx="12"/>
          </p:nvPr>
        </p:nvSpPr>
        <p:spPr/>
        <p:txBody>
          <a:bodyPr/>
          <a:lstStyle/>
          <a:p>
            <a:fld id="{879AC6F8-508E-4A8B-86CE-DA458E1EA42B}" type="slidenum">
              <a:rPr lang="en-US" smtClean="0"/>
              <a:t>‹#›</a:t>
            </a:fld>
            <a:endParaRPr lang="en-US"/>
          </a:p>
        </p:txBody>
      </p:sp>
    </p:spTree>
    <p:extLst>
      <p:ext uri="{BB962C8B-B14F-4D97-AF65-F5344CB8AC3E}">
        <p14:creationId xmlns:p14="http://schemas.microsoft.com/office/powerpoint/2010/main" val="17283486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879AC6F8-508E-4A8B-86CE-DA458E1EA42B}" type="slidenum">
              <a:rPr lang="en-US" smtClean="0"/>
              <a:t>‹#›</a:t>
            </a:fld>
            <a:endParaRPr lang="en-US"/>
          </a:p>
        </p:txBody>
      </p:sp>
    </p:spTree>
    <p:extLst>
      <p:ext uri="{BB962C8B-B14F-4D97-AF65-F5344CB8AC3E}">
        <p14:creationId xmlns:p14="http://schemas.microsoft.com/office/powerpoint/2010/main" val="30772306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BBEA-4E2D-407D-BE83-47EF2FCB0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003F3-24B5-4BA2-993D-EF6C5C5D1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887DB1-E3CF-43B6-8BBC-4D4A6195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994D6-EF9E-4A2B-BA50-48A4FFED57C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9C7FBD-087D-49B2-85FB-91935D539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DB734-4A67-4F5A-93A9-1E119CB4467D}"/>
              </a:ext>
            </a:extLst>
          </p:cNvPr>
          <p:cNvSpPr>
            <a:spLocks noGrp="1"/>
          </p:cNvSpPr>
          <p:nvPr>
            <p:ph type="sldNum" sz="quarter" idx="12"/>
          </p:nvPr>
        </p:nvSpPr>
        <p:spPr/>
        <p:txBody>
          <a:bodyPr/>
          <a:lstStyle/>
          <a:p>
            <a:fld id="{879AC6F8-508E-4A8B-86CE-DA458E1EA42B}" type="slidenum">
              <a:rPr lang="en-US" smtClean="0"/>
              <a:t>‹#›</a:t>
            </a:fld>
            <a:endParaRPr lang="en-US"/>
          </a:p>
        </p:txBody>
      </p:sp>
    </p:spTree>
    <p:extLst>
      <p:ext uri="{BB962C8B-B14F-4D97-AF65-F5344CB8AC3E}">
        <p14:creationId xmlns:p14="http://schemas.microsoft.com/office/powerpoint/2010/main" val="1041214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E16C-9C3E-46F1-8DFB-F82BDDEC8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1FA8B6-75C8-457F-A845-3937730AF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779A4-150D-4665-905F-8CA1B58461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F22C14-82B7-4BAC-A1BD-47B06D532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CC951-0C68-4BED-A456-FC27DE948AAC}"/>
              </a:ext>
            </a:extLst>
          </p:cNvPr>
          <p:cNvSpPr>
            <a:spLocks noGrp="1"/>
          </p:cNvSpPr>
          <p:nvPr>
            <p:ph type="sldNum" sz="quarter" idx="12"/>
          </p:nvPr>
        </p:nvSpPr>
        <p:spPr/>
        <p:txBody>
          <a:bodyPr/>
          <a:lstStyle/>
          <a:p>
            <a:fld id="{879AC6F8-508E-4A8B-86CE-DA458E1EA42B}" type="slidenum">
              <a:rPr lang="en-US" smtClean="0"/>
              <a:t>‹#›</a:t>
            </a:fld>
            <a:endParaRPr lang="en-US"/>
          </a:p>
        </p:txBody>
      </p:sp>
    </p:spTree>
    <p:extLst>
      <p:ext uri="{BB962C8B-B14F-4D97-AF65-F5344CB8AC3E}">
        <p14:creationId xmlns:p14="http://schemas.microsoft.com/office/powerpoint/2010/main" val="32031136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90DE2-415B-4972-B521-C68D076246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88871-40FA-4466-A08D-5CF1A1F2F2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ACAA2-3326-4C55-8598-7A2FA884EF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F0D416-CB37-4727-8338-F2A2B5718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75806-BC98-49EF-BD51-63151258F806}"/>
              </a:ext>
            </a:extLst>
          </p:cNvPr>
          <p:cNvSpPr>
            <a:spLocks noGrp="1"/>
          </p:cNvSpPr>
          <p:nvPr>
            <p:ph type="sldNum" sz="quarter" idx="12"/>
          </p:nvPr>
        </p:nvSpPr>
        <p:spPr/>
        <p:txBody>
          <a:bodyPr/>
          <a:lstStyle/>
          <a:p>
            <a:fld id="{879AC6F8-508E-4A8B-86CE-DA458E1EA42B}" type="slidenum">
              <a:rPr lang="en-US" smtClean="0"/>
              <a:t>‹#›</a:t>
            </a:fld>
            <a:endParaRPr lang="en-US"/>
          </a:p>
        </p:txBody>
      </p:sp>
    </p:spTree>
    <p:extLst>
      <p:ext uri="{BB962C8B-B14F-4D97-AF65-F5344CB8AC3E}">
        <p14:creationId xmlns:p14="http://schemas.microsoft.com/office/powerpoint/2010/main" val="19178547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289ED43-E86E-478C-8CA9-657D0F417A15}"/>
              </a:ext>
            </a:extLst>
          </p:cNvPr>
          <p:cNvCxnSpPr/>
          <p:nvPr/>
        </p:nvCxnSpPr>
        <p:spPr>
          <a:xfrm>
            <a:off x="-188976" y="1449359"/>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EE6E04-BD07-436E-8463-584016C9D614}"/>
              </a:ext>
            </a:extLst>
          </p:cNvPr>
          <p:cNvCxnSpPr/>
          <p:nvPr/>
        </p:nvCxnSpPr>
        <p:spPr>
          <a:xfrm>
            <a:off x="-204216" y="1307592"/>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400CD512-303E-4836-B7C7-9B570FAFBB22}"/>
              </a:ext>
            </a:extLst>
          </p:cNvPr>
          <p:cNvPicPr>
            <a:picLocks noChangeAspect="1"/>
          </p:cNvPicPr>
          <p:nvPr/>
        </p:nvPicPr>
        <p:blipFill>
          <a:blip r:embed="rId2"/>
          <a:stretch>
            <a:fillRect/>
          </a:stretch>
        </p:blipFill>
        <p:spPr>
          <a:xfrm>
            <a:off x="926176" y="-33678"/>
            <a:ext cx="9589839" cy="1725318"/>
          </a:xfrm>
          <a:prstGeom prst="rect">
            <a:avLst/>
          </a:prstGeom>
        </p:spPr>
      </p:pic>
      <p:grpSp>
        <p:nvGrpSpPr>
          <p:cNvPr id="12" name="Group 11">
            <a:extLst>
              <a:ext uri="{FF2B5EF4-FFF2-40B4-BE49-F238E27FC236}">
                <a16:creationId xmlns:a16="http://schemas.microsoft.com/office/drawing/2014/main" id="{0DB12707-004E-41C0-B5E9-B8EC3B618360}"/>
              </a:ext>
            </a:extLst>
          </p:cNvPr>
          <p:cNvGrpSpPr/>
          <p:nvPr/>
        </p:nvGrpSpPr>
        <p:grpSpPr>
          <a:xfrm>
            <a:off x="0" y="6227382"/>
            <a:ext cx="12192000" cy="639762"/>
            <a:chOff x="0" y="6227382"/>
            <a:chExt cx="12192000" cy="639762"/>
          </a:xfrm>
        </p:grpSpPr>
        <p:sp>
          <p:nvSpPr>
            <p:cNvPr id="10" name="Rectangle 2">
              <a:extLst>
                <a:ext uri="{FF2B5EF4-FFF2-40B4-BE49-F238E27FC236}">
                  <a16:creationId xmlns:a16="http://schemas.microsoft.com/office/drawing/2014/main" id="{4CF727E9-9B66-4E21-A02B-E60B5618A141}"/>
                </a:ext>
              </a:extLst>
            </p:cNvPr>
            <p:cNvSpPr>
              <a:spLocks noChangeArrowheads="1"/>
            </p:cNvSpPr>
            <p:nvPr/>
          </p:nvSpPr>
          <p:spPr bwMode="auto">
            <a:xfrm>
              <a:off x="0" y="6227382"/>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pic>
          <p:nvPicPr>
            <p:cNvPr id="11" name="Picture 10" descr="A close up of a logo&#10;&#10;Description generated with high confidence">
              <a:extLst>
                <a:ext uri="{FF2B5EF4-FFF2-40B4-BE49-F238E27FC236}">
                  <a16:creationId xmlns:a16="http://schemas.microsoft.com/office/drawing/2014/main" id="{4C03EF5E-FDF4-4EED-AA85-9862C88FA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spTree>
    <p:extLst>
      <p:ext uri="{BB962C8B-B14F-4D97-AF65-F5344CB8AC3E}">
        <p14:creationId xmlns:p14="http://schemas.microsoft.com/office/powerpoint/2010/main" val="222373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FEE4-2E96-4D60-9676-1650E50A3D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Picture Placeholder 7">
            <a:extLst>
              <a:ext uri="{FF2B5EF4-FFF2-40B4-BE49-F238E27FC236}">
                <a16:creationId xmlns:a16="http://schemas.microsoft.com/office/drawing/2014/main" id="{53BE0464-2104-49E5-96B0-AB10D1B73EAA}"/>
              </a:ext>
            </a:extLst>
          </p:cNvPr>
          <p:cNvSpPr>
            <a:spLocks noGrp="1"/>
          </p:cNvSpPr>
          <p:nvPr>
            <p:ph type="pic" sz="quarter" idx="10"/>
          </p:nvPr>
        </p:nvSpPr>
        <p:spPr>
          <a:xfrm>
            <a:off x="1320800" y="2530475"/>
            <a:ext cx="3398838" cy="2789238"/>
          </a:xfrm>
          <a:prstGeom prst="rect">
            <a:avLst/>
          </a:prstGeom>
        </p:spPr>
        <p:txBody>
          <a:bodyPr/>
          <a:lstStyle/>
          <a:p>
            <a:r>
              <a:rPr lang="en-US"/>
              <a:t>Click icon to add picture</a:t>
            </a:r>
          </a:p>
        </p:txBody>
      </p:sp>
    </p:spTree>
    <p:extLst>
      <p:ext uri="{BB962C8B-B14F-4D97-AF65-F5344CB8AC3E}">
        <p14:creationId xmlns:p14="http://schemas.microsoft.com/office/powerpoint/2010/main" val="3515210448"/>
      </p:ext>
    </p:extLst>
  </p:cSld>
  <p:clrMapOvr>
    <a:masterClrMapping/>
  </p:clrMapOvr>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399288" y="12307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399288" y="211105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5573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B263-0C48-4551-9897-EB52D3CAA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B8CE0-6994-4951-87DF-D179B8C51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2C6BD-AD8D-43D1-A431-15F0941022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1A466D-6BD0-47BB-98BE-ADAF1F9C2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CA816-92A1-452F-9053-4EEF4A7B1FAC}"/>
              </a:ext>
            </a:extLst>
          </p:cNvPr>
          <p:cNvSpPr>
            <a:spLocks noGrp="1"/>
          </p:cNvSpPr>
          <p:nvPr>
            <p:ph type="sldNum" sz="quarter" idx="12"/>
          </p:nvPr>
        </p:nvSpPr>
        <p:spPr/>
        <p:txBody>
          <a:bodyPr/>
          <a:lstStyle/>
          <a:p>
            <a:fld id="{3AD33FB9-AA0B-44F6-A6DF-9F4ED56EBF6C}" type="slidenum">
              <a:rPr lang="en-US" smtClean="0"/>
              <a:t>‹#›</a:t>
            </a:fld>
            <a:endParaRPr lang="en-US"/>
          </a:p>
        </p:txBody>
      </p:sp>
    </p:spTree>
    <p:extLst>
      <p:ext uri="{BB962C8B-B14F-4D97-AF65-F5344CB8AC3E}">
        <p14:creationId xmlns:p14="http://schemas.microsoft.com/office/powerpoint/2010/main" val="14142399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3AD33FB9-AA0B-44F6-A6DF-9F4ED56EBF6C}" type="slidenum">
              <a:rPr lang="en-US" smtClean="0"/>
              <a:t>‹#›</a:t>
            </a:fld>
            <a:endParaRPr lang="en-US"/>
          </a:p>
        </p:txBody>
      </p:sp>
    </p:spTree>
    <p:extLst>
      <p:ext uri="{BB962C8B-B14F-4D97-AF65-F5344CB8AC3E}">
        <p14:creationId xmlns:p14="http://schemas.microsoft.com/office/powerpoint/2010/main" val="4188547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311D-0EE5-413F-B4C4-81B73BC351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DB068-1EBC-4B48-9024-F38321B55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D2ABB-7A35-4709-AA62-BE7D070941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55FD9-C06B-4E5B-957C-58F07A138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07D64-1978-4BD0-958C-C6E2C54E2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5E707-3E05-47C4-9AB4-A50E9C12B3E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144FD18-2094-4CD3-AC01-5EF04086F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C60F51-DD04-453F-9023-885B4E54A399}"/>
              </a:ext>
            </a:extLst>
          </p:cNvPr>
          <p:cNvSpPr>
            <a:spLocks noGrp="1"/>
          </p:cNvSpPr>
          <p:nvPr>
            <p:ph type="sldNum" sz="quarter" idx="12"/>
          </p:nvPr>
        </p:nvSpPr>
        <p:spPr/>
        <p:txBody>
          <a:bodyPr/>
          <a:lstStyle/>
          <a:p>
            <a:fld id="{3AD33FB9-AA0B-44F6-A6DF-9F4ED56EBF6C}" type="slidenum">
              <a:rPr lang="en-US" smtClean="0"/>
              <a:t>‹#›</a:t>
            </a:fld>
            <a:endParaRPr lang="en-US"/>
          </a:p>
        </p:txBody>
      </p:sp>
    </p:spTree>
    <p:extLst>
      <p:ext uri="{BB962C8B-B14F-4D97-AF65-F5344CB8AC3E}">
        <p14:creationId xmlns:p14="http://schemas.microsoft.com/office/powerpoint/2010/main" val="10223931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p>
            <a:fld id="{3AD33FB9-AA0B-44F6-A6DF-9F4ED56EBF6C}" type="slidenum">
              <a:rPr lang="en-US" smtClean="0"/>
              <a:t>‹#›</a:t>
            </a:fld>
            <a:endParaRPr lang="en-US"/>
          </a:p>
        </p:txBody>
      </p:sp>
    </p:spTree>
    <p:extLst>
      <p:ext uri="{BB962C8B-B14F-4D97-AF65-F5344CB8AC3E}">
        <p14:creationId xmlns:p14="http://schemas.microsoft.com/office/powerpoint/2010/main" val="26032664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7D0A8-E8F7-4874-857E-972204F219A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B254EB6-355E-4511-A882-8BE4B5A54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BF841-2DBF-4993-917D-63CC16D6C712}"/>
              </a:ext>
            </a:extLst>
          </p:cNvPr>
          <p:cNvSpPr>
            <a:spLocks noGrp="1"/>
          </p:cNvSpPr>
          <p:nvPr>
            <p:ph type="sldNum" sz="quarter" idx="12"/>
          </p:nvPr>
        </p:nvSpPr>
        <p:spPr/>
        <p:txBody>
          <a:bodyPr/>
          <a:lstStyle/>
          <a:p>
            <a:fld id="{3AD33FB9-AA0B-44F6-A6DF-9F4ED56EBF6C}" type="slidenum">
              <a:rPr lang="en-US" smtClean="0"/>
              <a:t>‹#›</a:t>
            </a:fld>
            <a:endParaRPr lang="en-US"/>
          </a:p>
        </p:txBody>
      </p:sp>
    </p:spTree>
    <p:extLst>
      <p:ext uri="{BB962C8B-B14F-4D97-AF65-F5344CB8AC3E}">
        <p14:creationId xmlns:p14="http://schemas.microsoft.com/office/powerpoint/2010/main" val="6885714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3AD33FB9-AA0B-44F6-A6DF-9F4ED56EBF6C}" type="slidenum">
              <a:rPr lang="en-US" smtClean="0"/>
              <a:t>‹#›</a:t>
            </a:fld>
            <a:endParaRPr lang="en-US"/>
          </a:p>
        </p:txBody>
      </p:sp>
    </p:spTree>
    <p:extLst>
      <p:ext uri="{BB962C8B-B14F-4D97-AF65-F5344CB8AC3E}">
        <p14:creationId xmlns:p14="http://schemas.microsoft.com/office/powerpoint/2010/main" val="7423229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BBEA-4E2D-407D-BE83-47EF2FCB0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003F3-24B5-4BA2-993D-EF6C5C5D1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887DB1-E3CF-43B6-8BBC-4D4A6195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994D6-EF9E-4A2B-BA50-48A4FFED57C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9C7FBD-087D-49B2-85FB-91935D539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DB734-4A67-4F5A-93A9-1E119CB4467D}"/>
              </a:ext>
            </a:extLst>
          </p:cNvPr>
          <p:cNvSpPr>
            <a:spLocks noGrp="1"/>
          </p:cNvSpPr>
          <p:nvPr>
            <p:ph type="sldNum" sz="quarter" idx="12"/>
          </p:nvPr>
        </p:nvSpPr>
        <p:spPr/>
        <p:txBody>
          <a:bodyPr/>
          <a:lstStyle/>
          <a:p>
            <a:fld id="{3AD33FB9-AA0B-44F6-A6DF-9F4ED56EBF6C}" type="slidenum">
              <a:rPr lang="en-US" smtClean="0"/>
              <a:t>‹#›</a:t>
            </a:fld>
            <a:endParaRPr lang="en-US"/>
          </a:p>
        </p:txBody>
      </p:sp>
    </p:spTree>
    <p:extLst>
      <p:ext uri="{BB962C8B-B14F-4D97-AF65-F5344CB8AC3E}">
        <p14:creationId xmlns:p14="http://schemas.microsoft.com/office/powerpoint/2010/main" val="34247996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E16C-9C3E-46F1-8DFB-F82BDDEC8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1FA8B6-75C8-457F-A845-3937730AF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779A4-150D-4665-905F-8CA1B58461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F22C14-82B7-4BAC-A1BD-47B06D532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CC951-0C68-4BED-A456-FC27DE948AAC}"/>
              </a:ext>
            </a:extLst>
          </p:cNvPr>
          <p:cNvSpPr>
            <a:spLocks noGrp="1"/>
          </p:cNvSpPr>
          <p:nvPr>
            <p:ph type="sldNum" sz="quarter" idx="12"/>
          </p:nvPr>
        </p:nvSpPr>
        <p:spPr/>
        <p:txBody>
          <a:bodyPr/>
          <a:lstStyle/>
          <a:p>
            <a:fld id="{3AD33FB9-AA0B-44F6-A6DF-9F4ED56EBF6C}" type="slidenum">
              <a:rPr lang="en-US" smtClean="0"/>
              <a:t>‹#›</a:t>
            </a:fld>
            <a:endParaRPr lang="en-US"/>
          </a:p>
        </p:txBody>
      </p:sp>
    </p:spTree>
    <p:extLst>
      <p:ext uri="{BB962C8B-B14F-4D97-AF65-F5344CB8AC3E}">
        <p14:creationId xmlns:p14="http://schemas.microsoft.com/office/powerpoint/2010/main" val="22044428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90DE2-415B-4972-B521-C68D076246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88871-40FA-4466-A08D-5CF1A1F2F2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ACAA2-3326-4C55-8598-7A2FA884EF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F0D416-CB37-4727-8338-F2A2B5718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75806-BC98-49EF-BD51-63151258F806}"/>
              </a:ext>
            </a:extLst>
          </p:cNvPr>
          <p:cNvSpPr>
            <a:spLocks noGrp="1"/>
          </p:cNvSpPr>
          <p:nvPr>
            <p:ph type="sldNum" sz="quarter" idx="12"/>
          </p:nvPr>
        </p:nvSpPr>
        <p:spPr/>
        <p:txBody>
          <a:bodyPr/>
          <a:lstStyle/>
          <a:p>
            <a:fld id="{3AD33FB9-AA0B-44F6-A6DF-9F4ED56EBF6C}" type="slidenum">
              <a:rPr lang="en-US" smtClean="0"/>
              <a:t>‹#›</a:t>
            </a:fld>
            <a:endParaRPr lang="en-US"/>
          </a:p>
        </p:txBody>
      </p:sp>
    </p:spTree>
    <p:extLst>
      <p:ext uri="{BB962C8B-B14F-4D97-AF65-F5344CB8AC3E}">
        <p14:creationId xmlns:p14="http://schemas.microsoft.com/office/powerpoint/2010/main" val="3572363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778436638"/>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289ED43-E86E-478C-8CA9-657D0F417A15}"/>
              </a:ext>
            </a:extLst>
          </p:cNvPr>
          <p:cNvCxnSpPr/>
          <p:nvPr/>
        </p:nvCxnSpPr>
        <p:spPr>
          <a:xfrm>
            <a:off x="-188976" y="1449359"/>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EE6E04-BD07-436E-8463-584016C9D614}"/>
              </a:ext>
            </a:extLst>
          </p:cNvPr>
          <p:cNvCxnSpPr/>
          <p:nvPr/>
        </p:nvCxnSpPr>
        <p:spPr>
          <a:xfrm>
            <a:off x="-204216" y="1307592"/>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400CD512-303E-4836-B7C7-9B570FAFBB22}"/>
              </a:ext>
            </a:extLst>
          </p:cNvPr>
          <p:cNvPicPr>
            <a:picLocks noChangeAspect="1"/>
          </p:cNvPicPr>
          <p:nvPr/>
        </p:nvPicPr>
        <p:blipFill>
          <a:blip r:embed="rId2"/>
          <a:stretch>
            <a:fillRect/>
          </a:stretch>
        </p:blipFill>
        <p:spPr>
          <a:xfrm>
            <a:off x="926176" y="-33678"/>
            <a:ext cx="9589839" cy="1725318"/>
          </a:xfrm>
          <a:prstGeom prst="rect">
            <a:avLst/>
          </a:prstGeom>
        </p:spPr>
      </p:pic>
      <p:grpSp>
        <p:nvGrpSpPr>
          <p:cNvPr id="12" name="Group 11">
            <a:extLst>
              <a:ext uri="{FF2B5EF4-FFF2-40B4-BE49-F238E27FC236}">
                <a16:creationId xmlns:a16="http://schemas.microsoft.com/office/drawing/2014/main" id="{0DB12707-004E-41C0-B5E9-B8EC3B618360}"/>
              </a:ext>
            </a:extLst>
          </p:cNvPr>
          <p:cNvGrpSpPr/>
          <p:nvPr/>
        </p:nvGrpSpPr>
        <p:grpSpPr>
          <a:xfrm>
            <a:off x="0" y="6227382"/>
            <a:ext cx="12192000" cy="639762"/>
            <a:chOff x="0" y="6227382"/>
            <a:chExt cx="12192000" cy="639762"/>
          </a:xfrm>
        </p:grpSpPr>
        <p:sp>
          <p:nvSpPr>
            <p:cNvPr id="10" name="Rectangle 2">
              <a:extLst>
                <a:ext uri="{FF2B5EF4-FFF2-40B4-BE49-F238E27FC236}">
                  <a16:creationId xmlns:a16="http://schemas.microsoft.com/office/drawing/2014/main" id="{4CF727E9-9B66-4E21-A02B-E60B5618A141}"/>
                </a:ext>
              </a:extLst>
            </p:cNvPr>
            <p:cNvSpPr>
              <a:spLocks noChangeArrowheads="1"/>
            </p:cNvSpPr>
            <p:nvPr/>
          </p:nvSpPr>
          <p:spPr bwMode="auto">
            <a:xfrm>
              <a:off x="0" y="6227382"/>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pic>
          <p:nvPicPr>
            <p:cNvPr id="11" name="Picture 10" descr="A close up of a logo&#10;&#10;Description generated with high confidence">
              <a:extLst>
                <a:ext uri="{FF2B5EF4-FFF2-40B4-BE49-F238E27FC236}">
                  <a16:creationId xmlns:a16="http://schemas.microsoft.com/office/drawing/2014/main" id="{4C03EF5E-FDF4-4EED-AA85-9862C88FA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spTree>
    <p:extLst>
      <p:ext uri="{BB962C8B-B14F-4D97-AF65-F5344CB8AC3E}">
        <p14:creationId xmlns:p14="http://schemas.microsoft.com/office/powerpoint/2010/main" val="2396424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399288" y="39560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399288" y="2111057"/>
            <a:ext cx="10515600" cy="4065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29669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B263-0C48-4551-9897-EB52D3CAA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B8CE0-6994-4951-87DF-D179B8C51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2C6BD-AD8D-43D1-A431-15F094102225}"/>
              </a:ext>
            </a:extLst>
          </p:cNvPr>
          <p:cNvSpPr>
            <a:spLocks noGrp="1"/>
          </p:cNvSpPr>
          <p:nvPr>
            <p:ph type="dt" sz="half" idx="10"/>
          </p:nvPr>
        </p:nvSpPr>
        <p:spPr>
          <a:xfrm>
            <a:off x="838200" y="6476417"/>
            <a:ext cx="2743200" cy="365125"/>
          </a:xfrm>
        </p:spPr>
        <p:txBody>
          <a:bodyPr/>
          <a:lstStyle/>
          <a:p>
            <a:endParaRPr lang="en-US"/>
          </a:p>
        </p:txBody>
      </p:sp>
      <p:sp>
        <p:nvSpPr>
          <p:cNvPr id="5" name="Footer Placeholder 4">
            <a:extLst>
              <a:ext uri="{FF2B5EF4-FFF2-40B4-BE49-F238E27FC236}">
                <a16:creationId xmlns:a16="http://schemas.microsoft.com/office/drawing/2014/main" id="{D11A466D-6BD0-47BB-98BE-ADAF1F9C2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CA816-92A1-452F-9053-4EEF4A7B1FAC}"/>
              </a:ext>
            </a:extLst>
          </p:cNvPr>
          <p:cNvSpPr>
            <a:spLocks noGrp="1"/>
          </p:cNvSpPr>
          <p:nvPr>
            <p:ph type="sldNum" sz="quarter" idx="12"/>
          </p:nvPr>
        </p:nvSpPr>
        <p:spPr/>
        <p:txBody>
          <a:bodyPr/>
          <a:lstStyle/>
          <a:p>
            <a:fld id="{84D39521-21B4-4087-9007-A930CEA9E1AF}" type="slidenum">
              <a:rPr lang="en-US" smtClean="0"/>
              <a:t>‹#›</a:t>
            </a:fld>
            <a:endParaRPr lang="en-US"/>
          </a:p>
        </p:txBody>
      </p:sp>
    </p:spTree>
    <p:extLst>
      <p:ext uri="{BB962C8B-B14F-4D97-AF65-F5344CB8AC3E}">
        <p14:creationId xmlns:p14="http://schemas.microsoft.com/office/powerpoint/2010/main" val="41328716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84D39521-21B4-4087-9007-A930CEA9E1AF}" type="slidenum">
              <a:rPr lang="en-US" smtClean="0"/>
              <a:t>‹#›</a:t>
            </a:fld>
            <a:endParaRPr lang="en-US"/>
          </a:p>
        </p:txBody>
      </p:sp>
    </p:spTree>
    <p:extLst>
      <p:ext uri="{BB962C8B-B14F-4D97-AF65-F5344CB8AC3E}">
        <p14:creationId xmlns:p14="http://schemas.microsoft.com/office/powerpoint/2010/main" val="42670889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311D-0EE5-413F-B4C4-81B73BC351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DB068-1EBC-4B48-9024-F38321B55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D2ABB-7A35-4709-AA62-BE7D070941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55FD9-C06B-4E5B-957C-58F07A138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07D64-1978-4BD0-958C-C6E2C54E2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5E707-3E05-47C4-9AB4-A50E9C12B3E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144FD18-2094-4CD3-AC01-5EF04086F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C60F51-DD04-453F-9023-885B4E54A399}"/>
              </a:ext>
            </a:extLst>
          </p:cNvPr>
          <p:cNvSpPr>
            <a:spLocks noGrp="1"/>
          </p:cNvSpPr>
          <p:nvPr>
            <p:ph type="sldNum" sz="quarter" idx="12"/>
          </p:nvPr>
        </p:nvSpPr>
        <p:spPr/>
        <p:txBody>
          <a:bodyPr/>
          <a:lstStyle/>
          <a:p>
            <a:fld id="{84D39521-21B4-4087-9007-A930CEA9E1AF}" type="slidenum">
              <a:rPr lang="en-US" smtClean="0"/>
              <a:t>‹#›</a:t>
            </a:fld>
            <a:endParaRPr lang="en-US"/>
          </a:p>
        </p:txBody>
      </p:sp>
    </p:spTree>
    <p:extLst>
      <p:ext uri="{BB962C8B-B14F-4D97-AF65-F5344CB8AC3E}">
        <p14:creationId xmlns:p14="http://schemas.microsoft.com/office/powerpoint/2010/main" val="42677201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p>
            <a:fld id="{84D39521-21B4-4087-9007-A930CEA9E1AF}" type="slidenum">
              <a:rPr lang="en-US" smtClean="0"/>
              <a:t>‹#›</a:t>
            </a:fld>
            <a:endParaRPr lang="en-US"/>
          </a:p>
        </p:txBody>
      </p:sp>
    </p:spTree>
    <p:extLst>
      <p:ext uri="{BB962C8B-B14F-4D97-AF65-F5344CB8AC3E}">
        <p14:creationId xmlns:p14="http://schemas.microsoft.com/office/powerpoint/2010/main" val="37423182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7D0A8-E8F7-4874-857E-972204F219A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B254EB6-355E-4511-A882-8BE4B5A54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BF841-2DBF-4993-917D-63CC16D6C712}"/>
              </a:ext>
            </a:extLst>
          </p:cNvPr>
          <p:cNvSpPr>
            <a:spLocks noGrp="1"/>
          </p:cNvSpPr>
          <p:nvPr>
            <p:ph type="sldNum" sz="quarter" idx="12"/>
          </p:nvPr>
        </p:nvSpPr>
        <p:spPr/>
        <p:txBody>
          <a:bodyPr/>
          <a:lstStyle/>
          <a:p>
            <a:fld id="{84D39521-21B4-4087-9007-A930CEA9E1AF}" type="slidenum">
              <a:rPr lang="en-US" smtClean="0"/>
              <a:t>‹#›</a:t>
            </a:fld>
            <a:endParaRPr lang="en-US"/>
          </a:p>
        </p:txBody>
      </p:sp>
    </p:spTree>
    <p:extLst>
      <p:ext uri="{BB962C8B-B14F-4D97-AF65-F5344CB8AC3E}">
        <p14:creationId xmlns:p14="http://schemas.microsoft.com/office/powerpoint/2010/main" val="39325663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84D39521-21B4-4087-9007-A930CEA9E1AF}" type="slidenum">
              <a:rPr lang="en-US" smtClean="0"/>
              <a:t>‹#›</a:t>
            </a:fld>
            <a:endParaRPr lang="en-US"/>
          </a:p>
        </p:txBody>
      </p:sp>
    </p:spTree>
    <p:extLst>
      <p:ext uri="{BB962C8B-B14F-4D97-AF65-F5344CB8AC3E}">
        <p14:creationId xmlns:p14="http://schemas.microsoft.com/office/powerpoint/2010/main" val="14970932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BBEA-4E2D-407D-BE83-47EF2FCB0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003F3-24B5-4BA2-993D-EF6C5C5D1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887DB1-E3CF-43B6-8BBC-4D4A6195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994D6-EF9E-4A2B-BA50-48A4FFED57C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9C7FBD-087D-49B2-85FB-91935D539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DB734-4A67-4F5A-93A9-1E119CB4467D}"/>
              </a:ext>
            </a:extLst>
          </p:cNvPr>
          <p:cNvSpPr>
            <a:spLocks noGrp="1"/>
          </p:cNvSpPr>
          <p:nvPr>
            <p:ph type="sldNum" sz="quarter" idx="12"/>
          </p:nvPr>
        </p:nvSpPr>
        <p:spPr/>
        <p:txBody>
          <a:bodyPr/>
          <a:lstStyle/>
          <a:p>
            <a:fld id="{84D39521-21B4-4087-9007-A930CEA9E1AF}" type="slidenum">
              <a:rPr lang="en-US" smtClean="0"/>
              <a:t>‹#›</a:t>
            </a:fld>
            <a:endParaRPr lang="en-US"/>
          </a:p>
        </p:txBody>
      </p:sp>
    </p:spTree>
    <p:extLst>
      <p:ext uri="{BB962C8B-B14F-4D97-AF65-F5344CB8AC3E}">
        <p14:creationId xmlns:p14="http://schemas.microsoft.com/office/powerpoint/2010/main" val="31830610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E16C-9C3E-46F1-8DFB-F82BDDEC8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1FA8B6-75C8-457F-A845-3937730AF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779A4-150D-4665-905F-8CA1B58461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F22C14-82B7-4BAC-A1BD-47B06D532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CC951-0C68-4BED-A456-FC27DE948AAC}"/>
              </a:ext>
            </a:extLst>
          </p:cNvPr>
          <p:cNvSpPr>
            <a:spLocks noGrp="1"/>
          </p:cNvSpPr>
          <p:nvPr>
            <p:ph type="sldNum" sz="quarter" idx="12"/>
          </p:nvPr>
        </p:nvSpPr>
        <p:spPr/>
        <p:txBody>
          <a:bodyPr/>
          <a:lstStyle/>
          <a:p>
            <a:fld id="{84D39521-21B4-4087-9007-A930CEA9E1AF}" type="slidenum">
              <a:rPr lang="en-US" smtClean="0"/>
              <a:t>‹#›</a:t>
            </a:fld>
            <a:endParaRPr lang="en-US"/>
          </a:p>
        </p:txBody>
      </p:sp>
    </p:spTree>
    <p:extLst>
      <p:ext uri="{BB962C8B-B14F-4D97-AF65-F5344CB8AC3E}">
        <p14:creationId xmlns:p14="http://schemas.microsoft.com/office/powerpoint/2010/main" val="1100108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9153622"/>
      </p:ext>
    </p:extLst>
  </p:cSld>
  <p:clrMapOvr>
    <a:masterClrMapping/>
  </p:clrMapOvr>
  <p:hf sldNum="0"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90DE2-415B-4972-B521-C68D076246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88871-40FA-4466-A08D-5CF1A1F2F2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ACAA2-3326-4C55-8598-7A2FA884EF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F0D416-CB37-4727-8338-F2A2B5718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75806-BC98-49EF-BD51-63151258F806}"/>
              </a:ext>
            </a:extLst>
          </p:cNvPr>
          <p:cNvSpPr>
            <a:spLocks noGrp="1"/>
          </p:cNvSpPr>
          <p:nvPr>
            <p:ph type="sldNum" sz="quarter" idx="12"/>
          </p:nvPr>
        </p:nvSpPr>
        <p:spPr/>
        <p:txBody>
          <a:bodyPr/>
          <a:lstStyle/>
          <a:p>
            <a:fld id="{84D39521-21B4-4087-9007-A930CEA9E1AF}" type="slidenum">
              <a:rPr lang="en-US" smtClean="0"/>
              <a:t>‹#›</a:t>
            </a:fld>
            <a:endParaRPr lang="en-US"/>
          </a:p>
        </p:txBody>
      </p:sp>
    </p:spTree>
    <p:extLst>
      <p:ext uri="{BB962C8B-B14F-4D97-AF65-F5344CB8AC3E}">
        <p14:creationId xmlns:p14="http://schemas.microsoft.com/office/powerpoint/2010/main" val="3998226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picture containing text&#10;&#10;Description automatically generated">
            <a:extLst>
              <a:ext uri="{FF2B5EF4-FFF2-40B4-BE49-F238E27FC236}">
                <a16:creationId xmlns:a16="http://schemas.microsoft.com/office/drawing/2014/main" id="{B3FF7E2A-279F-42E1-A239-E267FA660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5" y="174997"/>
            <a:ext cx="4439733" cy="1204134"/>
          </a:xfrm>
          <a:prstGeom prst="rect">
            <a:avLst/>
          </a:prstGeom>
        </p:spPr>
      </p:pic>
      <p:grpSp>
        <p:nvGrpSpPr>
          <p:cNvPr id="14" name="Group 13">
            <a:extLst>
              <a:ext uri="{FF2B5EF4-FFF2-40B4-BE49-F238E27FC236}">
                <a16:creationId xmlns:a16="http://schemas.microsoft.com/office/drawing/2014/main" id="{0B7B2514-10A4-4CB8-9012-4538CD8F5611}"/>
              </a:ext>
            </a:extLst>
          </p:cNvPr>
          <p:cNvGrpSpPr/>
          <p:nvPr/>
        </p:nvGrpSpPr>
        <p:grpSpPr>
          <a:xfrm>
            <a:off x="0" y="6227382"/>
            <a:ext cx="12192000" cy="639762"/>
            <a:chOff x="0" y="6227382"/>
            <a:chExt cx="12192000" cy="639762"/>
          </a:xfrm>
        </p:grpSpPr>
        <p:sp>
          <p:nvSpPr>
            <p:cNvPr id="15" name="Rectangle 2">
              <a:extLst>
                <a:ext uri="{FF2B5EF4-FFF2-40B4-BE49-F238E27FC236}">
                  <a16:creationId xmlns:a16="http://schemas.microsoft.com/office/drawing/2014/main" id="{C17DE3F0-DC94-4148-9647-E9F6C6E80245}"/>
                </a:ext>
              </a:extLst>
            </p:cNvPr>
            <p:cNvSpPr>
              <a:spLocks noChangeArrowheads="1"/>
            </p:cNvSpPr>
            <p:nvPr/>
          </p:nvSpPr>
          <p:spPr bwMode="auto">
            <a:xfrm>
              <a:off x="0" y="6227382"/>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pic>
          <p:nvPicPr>
            <p:cNvPr id="16" name="Picture 15" descr="A close up of a logo&#10;&#10;Description generated with high confidence">
              <a:extLst>
                <a:ext uri="{FF2B5EF4-FFF2-40B4-BE49-F238E27FC236}">
                  <a16:creationId xmlns:a16="http://schemas.microsoft.com/office/drawing/2014/main" id="{8D209FD0-892C-4C9D-B007-4394760EB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spTree>
    <p:custDataLst>
      <p:tags r:id="rId1"/>
    </p:custDataLst>
    <p:extLst>
      <p:ext uri="{BB962C8B-B14F-4D97-AF65-F5344CB8AC3E}">
        <p14:creationId xmlns:p14="http://schemas.microsoft.com/office/powerpoint/2010/main" val="12346668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2009457"/>
            <a:ext cx="10515600" cy="381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08719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B263-0C48-4551-9897-EB52D3CAA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B8CE0-6994-4951-87DF-D179B8C51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2C6BD-AD8D-43D1-A431-15F0941022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1A466D-6BD0-47BB-98BE-ADAF1F9C2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CA816-92A1-452F-9053-4EEF4A7B1FAC}"/>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30719514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38426718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311D-0EE5-413F-B4C4-81B73BC351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DB068-1EBC-4B48-9024-F38321B55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D2ABB-7A35-4709-AA62-BE7D070941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55FD9-C06B-4E5B-957C-58F07A138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07D64-1978-4BD0-958C-C6E2C54E2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5E707-3E05-47C4-9AB4-A50E9C12B3E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144FD18-2094-4CD3-AC01-5EF04086F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C60F51-DD04-453F-9023-885B4E54A399}"/>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1860491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3721950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7D0A8-E8F7-4874-857E-972204F219A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B254EB6-355E-4511-A882-8BE4B5A54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BF841-2DBF-4993-917D-63CC16D6C712}"/>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4671543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21173029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BBEA-4E2D-407D-BE83-47EF2FCB0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003F3-24B5-4BA2-993D-EF6C5C5D1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887DB1-E3CF-43B6-8BBC-4D4A6195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994D6-EF9E-4A2B-BA50-48A4FFED57C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9C7FBD-087D-49B2-85FB-91935D539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DB734-4A67-4F5A-93A9-1E119CB4467D}"/>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398709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630709"/>
      </p:ext>
    </p:extLst>
  </p:cSld>
  <p:clrMapOvr>
    <a:masterClrMapping/>
  </p:clrMapOvr>
  <p:hf sldNum="0"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E16C-9C3E-46F1-8DFB-F82BDDEC8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1FA8B6-75C8-457F-A845-3937730AF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779A4-150D-4665-905F-8CA1B58461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F22C14-82B7-4BAC-A1BD-47B06D532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CC951-0C68-4BED-A456-FC27DE948AAC}"/>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29595918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90DE2-415B-4972-B521-C68D076246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88871-40FA-4466-A08D-5CF1A1F2F2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ACAA2-3326-4C55-8598-7A2FA884EF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F0D416-CB37-4727-8338-F2A2B5718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75806-BC98-49EF-BD51-63151258F806}"/>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419221316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41689"/>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5043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picture containing text&#10;&#10;Description automatically generated">
            <a:extLst>
              <a:ext uri="{FF2B5EF4-FFF2-40B4-BE49-F238E27FC236}">
                <a16:creationId xmlns:a16="http://schemas.microsoft.com/office/drawing/2014/main" id="{B3FF7E2A-279F-42E1-A239-E267FA660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5" y="174997"/>
            <a:ext cx="4439733" cy="1204134"/>
          </a:xfrm>
          <a:prstGeom prst="rect">
            <a:avLst/>
          </a:prstGeom>
        </p:spPr>
      </p:pic>
      <p:grpSp>
        <p:nvGrpSpPr>
          <p:cNvPr id="14" name="Group 13">
            <a:extLst>
              <a:ext uri="{FF2B5EF4-FFF2-40B4-BE49-F238E27FC236}">
                <a16:creationId xmlns:a16="http://schemas.microsoft.com/office/drawing/2014/main" id="{0B7B2514-10A4-4CB8-9012-4538CD8F5611}"/>
              </a:ext>
            </a:extLst>
          </p:cNvPr>
          <p:cNvGrpSpPr/>
          <p:nvPr/>
        </p:nvGrpSpPr>
        <p:grpSpPr>
          <a:xfrm>
            <a:off x="0" y="6227382"/>
            <a:ext cx="12192000" cy="639762"/>
            <a:chOff x="0" y="6227382"/>
            <a:chExt cx="12192000" cy="639762"/>
          </a:xfrm>
        </p:grpSpPr>
        <p:sp>
          <p:nvSpPr>
            <p:cNvPr id="15" name="Rectangle 2">
              <a:extLst>
                <a:ext uri="{FF2B5EF4-FFF2-40B4-BE49-F238E27FC236}">
                  <a16:creationId xmlns:a16="http://schemas.microsoft.com/office/drawing/2014/main" id="{C17DE3F0-DC94-4148-9647-E9F6C6E80245}"/>
                </a:ext>
              </a:extLst>
            </p:cNvPr>
            <p:cNvSpPr>
              <a:spLocks noChangeArrowheads="1"/>
            </p:cNvSpPr>
            <p:nvPr/>
          </p:nvSpPr>
          <p:spPr bwMode="auto">
            <a:xfrm>
              <a:off x="0" y="6227382"/>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Bembo"/>
                  <a:ea typeface="+mn-ea"/>
                  <a:cs typeface="Arial" panose="020B0604020202020204" pitchFamily="34" charset="0"/>
                </a:rPr>
                <a:t>                                                       </a:t>
              </a:r>
            </a:p>
          </p:txBody>
        </p:sp>
        <p:pic>
          <p:nvPicPr>
            <p:cNvPr id="16" name="Picture 15" descr="A close up of a logo&#10;&#10;Description generated with high confidence">
              <a:extLst>
                <a:ext uri="{FF2B5EF4-FFF2-40B4-BE49-F238E27FC236}">
                  <a16:creationId xmlns:a16="http://schemas.microsoft.com/office/drawing/2014/main" id="{8D209FD0-892C-4C9D-B007-4394760EB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spTree>
    <p:custDataLst>
      <p:tags r:id="rId1"/>
    </p:custDataLst>
    <p:extLst>
      <p:ext uri="{BB962C8B-B14F-4D97-AF65-F5344CB8AC3E}">
        <p14:creationId xmlns:p14="http://schemas.microsoft.com/office/powerpoint/2010/main" val="27568430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838200" y="115675"/>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1548881"/>
            <a:ext cx="10515600" cy="4422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6964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a:xfrm>
            <a:off x="838200" y="103857"/>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0A5954FF-8D05-4DB7-8B7B-0C9BD1A291A0}" type="slidenum">
              <a:rPr lang="en-US" smtClean="0"/>
              <a:t>‹#›</a:t>
            </a:fld>
            <a:endParaRPr lang="en-US"/>
          </a:p>
        </p:txBody>
      </p:sp>
    </p:spTree>
    <p:extLst>
      <p:ext uri="{BB962C8B-B14F-4D97-AF65-F5344CB8AC3E}">
        <p14:creationId xmlns:p14="http://schemas.microsoft.com/office/powerpoint/2010/main" val="24595716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41689"/>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9244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0A5954FF-8D05-4DB7-8B7B-0C9BD1A291A0}" type="slidenum">
              <a:rPr lang="en-US" smtClean="0"/>
              <a:t>‹#›</a:t>
            </a:fld>
            <a:endParaRPr lang="en-US"/>
          </a:p>
        </p:txBody>
      </p:sp>
    </p:spTree>
    <p:extLst>
      <p:ext uri="{BB962C8B-B14F-4D97-AF65-F5344CB8AC3E}">
        <p14:creationId xmlns:p14="http://schemas.microsoft.com/office/powerpoint/2010/main" val="32852544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1B65DB-89D6-46C6-825A-7E37A4B972AD}"/>
              </a:ext>
            </a:extLst>
          </p:cNvPr>
          <p:cNvSpPr/>
          <p:nvPr/>
        </p:nvSpPr>
        <p:spPr>
          <a:xfrm>
            <a:off x="609600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9199C9-5C45-46FA-92E5-9EED6AC3710E}"/>
              </a:ext>
            </a:extLst>
          </p:cNvPr>
          <p:cNvCxnSpPr/>
          <p:nvPr/>
        </p:nvCxnSpPr>
        <p:spPr>
          <a:xfrm>
            <a:off x="762000" y="5238750"/>
            <a:ext cx="10553700"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9C762F-2020-4F6C-AC4B-851CEB39A907}"/>
              </a:ext>
            </a:extLst>
          </p:cNvPr>
          <p:cNvSpPr>
            <a:spLocks noGrp="1"/>
          </p:cNvSpPr>
          <p:nvPr>
            <p:ph type="ctrTitle" hasCustomPrompt="1"/>
          </p:nvPr>
        </p:nvSpPr>
        <p:spPr>
          <a:xfrm>
            <a:off x="673100" y="5375276"/>
            <a:ext cx="11010900" cy="914399"/>
          </a:xfrm>
        </p:spPr>
        <p:txBody>
          <a:bodyPr anchor="b">
            <a:normAutofit/>
          </a:bodyPr>
          <a:lstStyle>
            <a:lvl1pPr algn="l">
              <a:defRPr sz="4800" b="1" spc="200" baseline="0">
                <a:solidFill>
                  <a:schemeClr val="tx1"/>
                </a:solidFill>
                <a:latin typeface="+mn-lt"/>
              </a:defRPr>
            </a:lvl1pPr>
          </a:lstStyle>
          <a:p>
            <a:r>
              <a:rPr lang="en-US"/>
              <a:t>CLICK TO EDIT MASTER TITLE </a:t>
            </a:r>
          </a:p>
        </p:txBody>
      </p:sp>
      <p:sp>
        <p:nvSpPr>
          <p:cNvPr id="6" name="Picture Placeholder 9">
            <a:extLst>
              <a:ext uri="{FF2B5EF4-FFF2-40B4-BE49-F238E27FC236}">
                <a16:creationId xmlns:a16="http://schemas.microsoft.com/office/drawing/2014/main" id="{3157AE75-9865-4899-9A6C-5183C8B6611A}"/>
              </a:ext>
            </a:extLst>
          </p:cNvPr>
          <p:cNvSpPr>
            <a:spLocks noGrp="1"/>
          </p:cNvSpPr>
          <p:nvPr>
            <p:ph type="pic" sz="quarter" idx="10"/>
          </p:nvPr>
        </p:nvSpPr>
        <p:spPr>
          <a:xfrm>
            <a:off x="762000" y="570706"/>
            <a:ext cx="7818120" cy="4422207"/>
          </a:xfrm>
        </p:spPr>
        <p:txBody>
          <a:bodyPr/>
          <a:lstStyle/>
          <a:p>
            <a:r>
              <a:rPr lang="en-US"/>
              <a:t>Click icon to add picture</a:t>
            </a:r>
          </a:p>
        </p:txBody>
      </p:sp>
    </p:spTree>
    <p:extLst>
      <p:ext uri="{BB962C8B-B14F-4D97-AF65-F5344CB8AC3E}">
        <p14:creationId xmlns:p14="http://schemas.microsoft.com/office/powerpoint/2010/main" val="20950043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1B65DB-89D6-46C6-825A-7E37A4B972AD}"/>
              </a:ext>
            </a:extLst>
          </p:cNvPr>
          <p:cNvSpPr/>
          <p:nvPr/>
        </p:nvSpPr>
        <p:spPr>
          <a:xfrm>
            <a:off x="609600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9199C9-5C45-46FA-92E5-9EED6AC3710E}"/>
              </a:ext>
            </a:extLst>
          </p:cNvPr>
          <p:cNvCxnSpPr/>
          <p:nvPr/>
        </p:nvCxnSpPr>
        <p:spPr>
          <a:xfrm>
            <a:off x="762000" y="4375150"/>
            <a:ext cx="10553700"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9C762F-2020-4F6C-AC4B-851CEB39A907}"/>
              </a:ext>
            </a:extLst>
          </p:cNvPr>
          <p:cNvSpPr>
            <a:spLocks noGrp="1"/>
          </p:cNvSpPr>
          <p:nvPr>
            <p:ph type="ctrTitle" hasCustomPrompt="1"/>
          </p:nvPr>
        </p:nvSpPr>
        <p:spPr>
          <a:xfrm>
            <a:off x="673100" y="4511676"/>
            <a:ext cx="11010900" cy="1597023"/>
          </a:xfrm>
        </p:spPr>
        <p:txBody>
          <a:bodyPr anchor="b">
            <a:normAutofit/>
          </a:bodyPr>
          <a:lstStyle>
            <a:lvl1pPr algn="l">
              <a:lnSpc>
                <a:spcPct val="110000"/>
              </a:lnSpc>
              <a:defRPr sz="4800" b="1" spc="200" baseline="0">
                <a:latin typeface="+mn-lt"/>
              </a:defRPr>
            </a:lvl1pPr>
          </a:lstStyle>
          <a:p>
            <a:r>
              <a:rPr lang="en-US"/>
              <a:t>CLICK TO EDIT MASTER TITLE STYLE</a:t>
            </a:r>
          </a:p>
        </p:txBody>
      </p:sp>
      <p:sp>
        <p:nvSpPr>
          <p:cNvPr id="5" name="Picture Placeholder 9">
            <a:extLst>
              <a:ext uri="{FF2B5EF4-FFF2-40B4-BE49-F238E27FC236}">
                <a16:creationId xmlns:a16="http://schemas.microsoft.com/office/drawing/2014/main" id="{4B15E7E4-FBCA-4A10-BDF3-815747FE1597}"/>
              </a:ext>
            </a:extLst>
          </p:cNvPr>
          <p:cNvSpPr>
            <a:spLocks noGrp="1"/>
          </p:cNvSpPr>
          <p:nvPr>
            <p:ph type="pic" sz="quarter" idx="10"/>
          </p:nvPr>
        </p:nvSpPr>
        <p:spPr>
          <a:xfrm>
            <a:off x="762000" y="570707"/>
            <a:ext cx="7818120" cy="3429000"/>
          </a:xfrm>
        </p:spPr>
        <p:txBody>
          <a:bodyPr/>
          <a:lstStyle/>
          <a:p>
            <a:r>
              <a:rPr lang="en-US"/>
              <a:t>Click icon to add picture</a:t>
            </a:r>
          </a:p>
        </p:txBody>
      </p:sp>
    </p:spTree>
    <p:extLst>
      <p:ext uri="{BB962C8B-B14F-4D97-AF65-F5344CB8AC3E}">
        <p14:creationId xmlns:p14="http://schemas.microsoft.com/office/powerpoint/2010/main" val="404674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mbria" panose="02040503050406030204" pitchFamily="18"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68347436"/>
      </p:ext>
    </p:extLst>
  </p:cSld>
  <p:clrMapOvr>
    <a:masterClrMapping/>
  </p:clrMapOvr>
  <p:hf sldNum="0"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36700A-7D24-40A9-8DC8-653B894330A1}"/>
              </a:ext>
            </a:extLst>
          </p:cNvPr>
          <p:cNvSpPr/>
          <p:nvPr/>
        </p:nvSpPr>
        <p:spPr>
          <a:xfrm>
            <a:off x="0" y="0"/>
            <a:ext cx="12192000" cy="1690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640F2-9859-44E5-8213-B421ED2D9C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B7B9E-D281-42F1-AF76-7740F7CC0A14}"/>
              </a:ext>
            </a:extLst>
          </p:cNvPr>
          <p:cNvSpPr>
            <a:spLocks noGrp="1"/>
          </p:cNvSpPr>
          <p:nvPr>
            <p:ph idx="1"/>
          </p:nvPr>
        </p:nvSpPr>
        <p:spPr>
          <a:xfrm>
            <a:off x="838200" y="196364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704B38C-4FA8-46F4-8907-174A0339BD42}"/>
              </a:ext>
            </a:extLst>
          </p:cNvPr>
          <p:cNvSpPr/>
          <p:nvPr/>
        </p:nvSpPr>
        <p:spPr>
          <a:xfrm>
            <a:off x="966652" y="0"/>
            <a:ext cx="402771" cy="557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031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36700A-7D24-40A9-8DC8-653B894330A1}"/>
              </a:ext>
            </a:extLst>
          </p:cNvPr>
          <p:cNvSpPr/>
          <p:nvPr/>
        </p:nvSpPr>
        <p:spPr>
          <a:xfrm>
            <a:off x="0" y="0"/>
            <a:ext cx="12192000" cy="2362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640F2-9859-44E5-8213-B421ED2D9CAC}"/>
              </a:ext>
            </a:extLst>
          </p:cNvPr>
          <p:cNvSpPr>
            <a:spLocks noGrp="1"/>
          </p:cNvSpPr>
          <p:nvPr>
            <p:ph type="title"/>
          </p:nvPr>
        </p:nvSpPr>
        <p:spPr>
          <a:xfrm>
            <a:off x="838200" y="441325"/>
            <a:ext cx="10515600" cy="18065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4EB7B9E-D281-42F1-AF76-7740F7CC0A14}"/>
              </a:ext>
            </a:extLst>
          </p:cNvPr>
          <p:cNvSpPr>
            <a:spLocks noGrp="1"/>
          </p:cNvSpPr>
          <p:nvPr>
            <p:ph idx="1"/>
          </p:nvPr>
        </p:nvSpPr>
        <p:spPr>
          <a:xfrm>
            <a:off x="838200" y="2689225"/>
            <a:ext cx="10515600" cy="3625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704B38C-4FA8-46F4-8907-174A0339BD42}"/>
              </a:ext>
            </a:extLst>
          </p:cNvPr>
          <p:cNvSpPr/>
          <p:nvPr/>
        </p:nvSpPr>
        <p:spPr>
          <a:xfrm>
            <a:off x="966652" y="0"/>
            <a:ext cx="402771" cy="557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F55F7F8-FE3F-214B-84A8-7A2A455E36BB}"/>
              </a:ext>
            </a:extLst>
          </p:cNvPr>
          <p:cNvSpPr>
            <a:spLocks noGrp="1"/>
          </p:cNvSpPr>
          <p:nvPr>
            <p:ph type="sldNum" sz="quarter" idx="4"/>
          </p:nvPr>
        </p:nvSpPr>
        <p:spPr>
          <a:xfrm>
            <a:off x="10595430" y="6356350"/>
            <a:ext cx="758370" cy="365125"/>
          </a:xfrm>
          <a:prstGeom prst="rect">
            <a:avLst/>
          </a:prstGeom>
        </p:spPr>
        <p:txBody>
          <a:bodyPr/>
          <a:lstStyle>
            <a:lvl1pPr algn="r">
              <a:defRPr/>
            </a:lvl1pPr>
          </a:lstStyle>
          <a:p>
            <a:fld id="{208FDB1F-DBFF-4828-BA33-B1DF0BC8BF18}" type="slidenum">
              <a:rPr lang="en-US" smtClean="0"/>
              <a:pPr/>
              <a:t>‹#›</a:t>
            </a:fld>
            <a:endParaRPr lang="en-US"/>
          </a:p>
        </p:txBody>
      </p:sp>
    </p:spTree>
    <p:extLst>
      <p:ext uri="{BB962C8B-B14F-4D97-AF65-F5344CB8AC3E}">
        <p14:creationId xmlns:p14="http://schemas.microsoft.com/office/powerpoint/2010/main" val="19890091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36700A-7D24-40A9-8DC8-653B894330A1}"/>
              </a:ext>
            </a:extLst>
          </p:cNvPr>
          <p:cNvSpPr/>
          <p:nvPr/>
        </p:nvSpPr>
        <p:spPr>
          <a:xfrm>
            <a:off x="0" y="0"/>
            <a:ext cx="12192000" cy="1690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640F2-9859-44E5-8213-B421ED2D9CAC}"/>
              </a:ext>
            </a:extLst>
          </p:cNvPr>
          <p:cNvSpPr>
            <a:spLocks noGrp="1"/>
          </p:cNvSpPr>
          <p:nvPr>
            <p:ph type="title"/>
          </p:nvPr>
        </p:nvSpPr>
        <p:spPr>
          <a:xfrm>
            <a:off x="838200" y="365125"/>
            <a:ext cx="99187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4EB7B9E-D281-42F1-AF76-7740F7CC0A14}"/>
              </a:ext>
            </a:extLst>
          </p:cNvPr>
          <p:cNvSpPr>
            <a:spLocks noGrp="1"/>
          </p:cNvSpPr>
          <p:nvPr>
            <p:ph idx="1"/>
          </p:nvPr>
        </p:nvSpPr>
        <p:spPr>
          <a:xfrm>
            <a:off x="838200" y="1963641"/>
            <a:ext cx="9918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704B38C-4FA8-46F4-8907-174A0339BD42}"/>
              </a:ext>
            </a:extLst>
          </p:cNvPr>
          <p:cNvSpPr/>
          <p:nvPr/>
        </p:nvSpPr>
        <p:spPr>
          <a:xfrm>
            <a:off x="966652" y="0"/>
            <a:ext cx="402771" cy="557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727D15-6B40-4953-9582-0FCF3B8AEB06}"/>
              </a:ext>
            </a:extLst>
          </p:cNvPr>
          <p:cNvSpPr/>
          <p:nvPr/>
        </p:nvSpPr>
        <p:spPr>
          <a:xfrm rot="5400000">
            <a:off x="8350253" y="3016252"/>
            <a:ext cx="6858000" cy="82549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spc="400"/>
          </a:p>
        </p:txBody>
      </p:sp>
      <p:sp>
        <p:nvSpPr>
          <p:cNvPr id="5" name="Text Placeholder 4">
            <a:extLst>
              <a:ext uri="{FF2B5EF4-FFF2-40B4-BE49-F238E27FC236}">
                <a16:creationId xmlns:a16="http://schemas.microsoft.com/office/drawing/2014/main" id="{0CBC8520-324C-4CDC-A17C-91ACAE48328E}"/>
              </a:ext>
            </a:extLst>
          </p:cNvPr>
          <p:cNvSpPr>
            <a:spLocks noGrp="1"/>
          </p:cNvSpPr>
          <p:nvPr>
            <p:ph type="body" sz="quarter" idx="10" hasCustomPrompt="1"/>
          </p:nvPr>
        </p:nvSpPr>
        <p:spPr>
          <a:xfrm rot="5400000">
            <a:off x="8350254" y="3016250"/>
            <a:ext cx="6858000" cy="825500"/>
          </a:xfrm>
          <a:solidFill>
            <a:schemeClr val="tx2"/>
          </a:solidFill>
        </p:spPr>
        <p:txBody>
          <a:bodyPr anchor="ctr"/>
          <a:lstStyle>
            <a:lvl1pPr marL="0" indent="0" algn="ctr">
              <a:buNone/>
              <a:defRPr spc="400" baseline="0">
                <a:solidFill>
                  <a:schemeClr val="bg1"/>
                </a:solidFill>
              </a:defRPr>
            </a:lvl1pPr>
            <a:lvl2pPr marL="457200" indent="0" algn="ctr">
              <a:buNone/>
              <a:defRPr spc="400" baseline="0">
                <a:solidFill>
                  <a:schemeClr val="bg1"/>
                </a:solidFill>
              </a:defRPr>
            </a:lvl2pPr>
            <a:lvl3pPr marL="914400" indent="0" algn="ctr">
              <a:buNone/>
              <a:defRPr spc="400" baseline="0">
                <a:solidFill>
                  <a:schemeClr val="bg1"/>
                </a:solidFill>
              </a:defRPr>
            </a:lvl3pPr>
            <a:lvl4pPr marL="1371600" indent="0" algn="ctr">
              <a:buNone/>
              <a:defRPr spc="400" baseline="0">
                <a:solidFill>
                  <a:schemeClr val="bg1"/>
                </a:solidFill>
              </a:defRPr>
            </a:lvl4pPr>
            <a:lvl5pPr marL="1828800" indent="0" algn="ctr">
              <a:buNone/>
              <a:defRPr spc="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94967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Personnel Record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36700A-7D24-40A9-8DC8-653B894330A1}"/>
              </a:ext>
            </a:extLst>
          </p:cNvPr>
          <p:cNvSpPr/>
          <p:nvPr/>
        </p:nvSpPr>
        <p:spPr>
          <a:xfrm>
            <a:off x="0" y="0"/>
            <a:ext cx="12192000" cy="1690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640F2-9859-44E5-8213-B421ED2D9CAC}"/>
              </a:ext>
            </a:extLst>
          </p:cNvPr>
          <p:cNvSpPr>
            <a:spLocks noGrp="1"/>
          </p:cNvSpPr>
          <p:nvPr>
            <p:ph type="title"/>
          </p:nvPr>
        </p:nvSpPr>
        <p:spPr>
          <a:xfrm>
            <a:off x="838200" y="365125"/>
            <a:ext cx="99187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4EB7B9E-D281-42F1-AF76-7740F7CC0A14}"/>
              </a:ext>
            </a:extLst>
          </p:cNvPr>
          <p:cNvSpPr>
            <a:spLocks noGrp="1"/>
          </p:cNvSpPr>
          <p:nvPr>
            <p:ph idx="1"/>
          </p:nvPr>
        </p:nvSpPr>
        <p:spPr>
          <a:xfrm>
            <a:off x="838200" y="1963641"/>
            <a:ext cx="9918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704B38C-4FA8-46F4-8907-174A0339BD42}"/>
              </a:ext>
            </a:extLst>
          </p:cNvPr>
          <p:cNvSpPr/>
          <p:nvPr/>
        </p:nvSpPr>
        <p:spPr>
          <a:xfrm>
            <a:off x="966652" y="0"/>
            <a:ext cx="402771" cy="557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727D15-6B40-4953-9582-0FCF3B8AEB06}"/>
              </a:ext>
            </a:extLst>
          </p:cNvPr>
          <p:cNvSpPr/>
          <p:nvPr/>
        </p:nvSpPr>
        <p:spPr>
          <a:xfrm rot="5400000">
            <a:off x="8350253" y="3016252"/>
            <a:ext cx="6858000" cy="82549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spc="400"/>
          </a:p>
        </p:txBody>
      </p:sp>
      <p:sp>
        <p:nvSpPr>
          <p:cNvPr id="5" name="Text Placeholder 4">
            <a:extLst>
              <a:ext uri="{FF2B5EF4-FFF2-40B4-BE49-F238E27FC236}">
                <a16:creationId xmlns:a16="http://schemas.microsoft.com/office/drawing/2014/main" id="{0CBC8520-324C-4CDC-A17C-91ACAE48328E}"/>
              </a:ext>
            </a:extLst>
          </p:cNvPr>
          <p:cNvSpPr>
            <a:spLocks noGrp="1"/>
          </p:cNvSpPr>
          <p:nvPr>
            <p:ph type="body" sz="quarter" idx="10" hasCustomPrompt="1"/>
          </p:nvPr>
        </p:nvSpPr>
        <p:spPr>
          <a:xfrm rot="5400000">
            <a:off x="8350254" y="3016250"/>
            <a:ext cx="6858000" cy="825500"/>
          </a:xfrm>
          <a:solidFill>
            <a:schemeClr val="tx2"/>
          </a:solidFill>
        </p:spPr>
        <p:txBody>
          <a:bodyPr anchor="ctr"/>
          <a:lstStyle>
            <a:lvl1pPr marL="0" indent="0" algn="ctr">
              <a:buNone/>
              <a:defRPr spc="400" baseline="0">
                <a:solidFill>
                  <a:schemeClr val="bg1"/>
                </a:solidFill>
              </a:defRPr>
            </a:lvl1pPr>
            <a:lvl2pPr marL="457200" indent="0" algn="ctr">
              <a:buNone/>
              <a:defRPr spc="400" baseline="0">
                <a:solidFill>
                  <a:schemeClr val="bg1"/>
                </a:solidFill>
              </a:defRPr>
            </a:lvl2pPr>
            <a:lvl3pPr marL="914400" indent="0" algn="ctr">
              <a:buNone/>
              <a:defRPr spc="400" baseline="0">
                <a:solidFill>
                  <a:schemeClr val="bg1"/>
                </a:solidFill>
              </a:defRPr>
            </a:lvl3pPr>
            <a:lvl4pPr marL="1371600" indent="0" algn="ctr">
              <a:buNone/>
              <a:defRPr spc="400" baseline="0">
                <a:solidFill>
                  <a:schemeClr val="bg1"/>
                </a:solidFill>
              </a:defRPr>
            </a:lvl4pPr>
            <a:lvl5pPr marL="1828800" indent="0" algn="ctr">
              <a:buNone/>
              <a:defRPr spc="400" baseline="0">
                <a:solidFill>
                  <a:schemeClr val="bg1"/>
                </a:solidFill>
              </a:defRPr>
            </a:lvl5pPr>
          </a:lstStyle>
          <a:p>
            <a:pPr lvl="1"/>
            <a:r>
              <a:rPr lang="en-US"/>
              <a:t>PERSONNEL RECORDS</a:t>
            </a:r>
          </a:p>
        </p:txBody>
      </p:sp>
      <p:pic>
        <p:nvPicPr>
          <p:cNvPr id="9" name="Graphic 8" descr="Open folder with solid fill">
            <a:extLst>
              <a:ext uri="{FF2B5EF4-FFF2-40B4-BE49-F238E27FC236}">
                <a16:creationId xmlns:a16="http://schemas.microsoft.com/office/drawing/2014/main" id="{ACA36D3A-DB74-4340-8BDB-F20BB1FAC8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16811" y="5986909"/>
            <a:ext cx="621792" cy="621792"/>
          </a:xfrm>
          <a:prstGeom prst="rect">
            <a:avLst/>
          </a:prstGeom>
        </p:spPr>
      </p:pic>
    </p:spTree>
    <p:extLst>
      <p:ext uri="{BB962C8B-B14F-4D97-AF65-F5344CB8AC3E}">
        <p14:creationId xmlns:p14="http://schemas.microsoft.com/office/powerpoint/2010/main" val="9099591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Check-In or Activit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36700A-7D24-40A9-8DC8-653B894330A1}"/>
              </a:ext>
            </a:extLst>
          </p:cNvPr>
          <p:cNvSpPr/>
          <p:nvPr/>
        </p:nvSpPr>
        <p:spPr>
          <a:xfrm>
            <a:off x="0" y="0"/>
            <a:ext cx="12192000" cy="1690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640F2-9859-44E5-8213-B421ED2D9CA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4EB7B9E-D281-42F1-AF76-7740F7CC0A14}"/>
              </a:ext>
            </a:extLst>
          </p:cNvPr>
          <p:cNvSpPr>
            <a:spLocks noGrp="1"/>
          </p:cNvSpPr>
          <p:nvPr>
            <p:ph idx="1"/>
          </p:nvPr>
        </p:nvSpPr>
        <p:spPr>
          <a:xfrm>
            <a:off x="838200" y="196364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704B38C-4FA8-46F4-8907-174A0339BD42}"/>
              </a:ext>
            </a:extLst>
          </p:cNvPr>
          <p:cNvSpPr/>
          <p:nvPr/>
        </p:nvSpPr>
        <p:spPr>
          <a:xfrm>
            <a:off x="966652" y="0"/>
            <a:ext cx="402771" cy="557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0948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1BF68F-75D4-4759-B9D5-97B9B2B6D3BB}"/>
              </a:ext>
            </a:extLst>
          </p:cNvPr>
          <p:cNvSpPr txBox="1">
            <a:spLocks/>
          </p:cNvSpPr>
          <p:nvPr/>
        </p:nvSpPr>
        <p:spPr>
          <a:xfrm>
            <a:off x="-2" y="0"/>
            <a:ext cx="4673601" cy="6857999"/>
          </a:xfrm>
          <a:prstGeom prst="rect">
            <a:avLst/>
          </a:prstGeom>
          <a:solidFill>
            <a:schemeClr val="accent3"/>
          </a:solidFill>
        </p:spPr>
        <p:txBody>
          <a:bodyPr vert="horz" lIns="91440" tIns="45720" rIns="91440" bIns="45720" rtlCol="0" anchor="ctr">
            <a:normAutofit/>
          </a:bodyPr>
          <a:lstStyle>
            <a:lvl1pPr algn="l" defTabSz="914400" rtl="0" eaLnBrk="1" latinLnBrk="0" hangingPunct="1">
              <a:lnSpc>
                <a:spcPct val="110000"/>
              </a:lnSpc>
              <a:spcBef>
                <a:spcPct val="0"/>
              </a:spcBef>
              <a:buNone/>
              <a:defRPr sz="4400" kern="1200">
                <a:solidFill>
                  <a:schemeClr val="tx1"/>
                </a:solidFill>
                <a:latin typeface="+mj-lt"/>
                <a:ea typeface="+mj-ea"/>
                <a:cs typeface="+mj-cs"/>
              </a:defRPr>
            </a:lvl1pPr>
          </a:lstStyle>
          <a:p>
            <a:pPr algn="ctr"/>
            <a:endParaRPr lang="en-US" sz="4000">
              <a:solidFill>
                <a:srgbClr val="FFFFFF"/>
              </a:solidFill>
            </a:endParaRPr>
          </a:p>
        </p:txBody>
      </p:sp>
      <p:sp>
        <p:nvSpPr>
          <p:cNvPr id="2" name="Title 1">
            <a:extLst>
              <a:ext uri="{FF2B5EF4-FFF2-40B4-BE49-F238E27FC236}">
                <a16:creationId xmlns:a16="http://schemas.microsoft.com/office/drawing/2014/main" id="{891640F2-9859-44E5-8213-B421ED2D9CAC}"/>
              </a:ext>
            </a:extLst>
          </p:cNvPr>
          <p:cNvSpPr>
            <a:spLocks noGrp="1"/>
          </p:cNvSpPr>
          <p:nvPr>
            <p:ph type="title"/>
          </p:nvPr>
        </p:nvSpPr>
        <p:spPr>
          <a:xfrm>
            <a:off x="504403" y="1897061"/>
            <a:ext cx="3664789" cy="3063875"/>
          </a:xfrm>
        </p:spPr>
        <p:txBody>
          <a:bodyPr/>
          <a:lstStyle>
            <a:lvl1pPr>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23550470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3651-AE83-4504-8037-7E92F9F122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604B02-90D7-4F7F-83C5-6629E9D72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3F9CE1-CDFD-4703-909D-A2F4283B27E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65B0F71-292F-41D8-8895-DD2185E09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E4BAAD-5F44-4927-9A79-A2C2B2574F25}"/>
              </a:ext>
            </a:extLst>
          </p:cNvPr>
          <p:cNvSpPr>
            <a:spLocks noGrp="1"/>
          </p:cNvSpPr>
          <p:nvPr>
            <p:ph type="sldNum" sz="quarter" idx="12"/>
          </p:nvPr>
        </p:nvSpPr>
        <p:spPr>
          <a:xfrm>
            <a:off x="8610600" y="6356350"/>
            <a:ext cx="2743200" cy="365125"/>
          </a:xfrm>
          <a:prstGeom prst="rect">
            <a:avLst/>
          </a:prstGeom>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39908697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C144-F7F0-46AE-AF2A-39B462CC0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5BE3A-6B09-47C5-8C54-B8BD36E20A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B7407-FD9B-4660-9329-B832F5B4C8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B3B2EA-F9F3-4956-8FBD-34627747163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5FD36E7-00AA-415B-A60D-F5509C538E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C7AC920-4307-4218-BD76-AF4632E3D6A6}"/>
              </a:ext>
            </a:extLst>
          </p:cNvPr>
          <p:cNvSpPr>
            <a:spLocks noGrp="1"/>
          </p:cNvSpPr>
          <p:nvPr>
            <p:ph type="sldNum" sz="quarter" idx="12"/>
          </p:nvPr>
        </p:nvSpPr>
        <p:spPr>
          <a:xfrm>
            <a:off x="8610600" y="6356350"/>
            <a:ext cx="2743200" cy="365125"/>
          </a:xfrm>
          <a:prstGeom prst="rect">
            <a:avLst/>
          </a:prstGeom>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185527202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41D7-8061-4724-9E32-E7095F3670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AE1DB7-85DC-41D9-B2DA-9813E3941D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BA76BC-907B-44A9-BD1E-E56C7A126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52C1A0-C704-4A59-8AC7-41C3FFBBD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BD3136-71B7-4810-BE35-04CAB2FCFF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F978A2-1940-4A98-9E7D-092686C55E2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5EF9013F-9FBC-459D-B929-3754BFA887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94F04BA-0D07-4C0B-9CC9-6A46A76C1AA2}"/>
              </a:ext>
            </a:extLst>
          </p:cNvPr>
          <p:cNvSpPr>
            <a:spLocks noGrp="1"/>
          </p:cNvSpPr>
          <p:nvPr>
            <p:ph type="sldNum" sz="quarter" idx="12"/>
          </p:nvPr>
        </p:nvSpPr>
        <p:spPr>
          <a:xfrm>
            <a:off x="8610600" y="6356350"/>
            <a:ext cx="2743200" cy="365125"/>
          </a:xfrm>
          <a:prstGeom prst="rect">
            <a:avLst/>
          </a:prstGeom>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10120635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75EBE2-85C7-4C27-B791-233704CB9AEA}"/>
              </a:ext>
            </a:extLst>
          </p:cNvPr>
          <p:cNvSpPr/>
          <p:nvPr/>
        </p:nvSpPr>
        <p:spPr>
          <a:xfrm>
            <a:off x="635000" y="0"/>
            <a:ext cx="3445164"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D4A6D-9FAB-42D5-A2DD-8DD0ADC9D4B5}"/>
              </a:ext>
            </a:extLst>
          </p:cNvPr>
          <p:cNvSpPr>
            <a:spLocks noGrp="1"/>
          </p:cNvSpPr>
          <p:nvPr>
            <p:ph type="title"/>
          </p:nvPr>
        </p:nvSpPr>
        <p:spPr>
          <a:xfrm>
            <a:off x="1057275" y="2766218"/>
            <a:ext cx="2549525" cy="1325563"/>
          </a:xfrm>
        </p:spPr>
        <p:txBody>
          <a:bodyPr>
            <a:normAutofit/>
          </a:bodyPr>
          <a:lstStyle>
            <a:lvl1pPr>
              <a:defRPr sz="2800" b="1">
                <a:latin typeface="+mn-lt"/>
              </a:defRPr>
            </a:lvl1pPr>
          </a:lstStyle>
          <a:p>
            <a:r>
              <a:rPr lang="en-US"/>
              <a:t>Click to edit Master title style</a:t>
            </a:r>
          </a:p>
        </p:txBody>
      </p:sp>
      <p:sp>
        <p:nvSpPr>
          <p:cNvPr id="9" name="Picture Placeholder 8">
            <a:extLst>
              <a:ext uri="{FF2B5EF4-FFF2-40B4-BE49-F238E27FC236}">
                <a16:creationId xmlns:a16="http://schemas.microsoft.com/office/drawing/2014/main" id="{F05F9F0C-99E0-47CF-A2F3-F3F82D09C69C}"/>
              </a:ext>
            </a:extLst>
          </p:cNvPr>
          <p:cNvSpPr>
            <a:spLocks noGrp="1"/>
          </p:cNvSpPr>
          <p:nvPr>
            <p:ph type="pic" sz="quarter" idx="10"/>
          </p:nvPr>
        </p:nvSpPr>
        <p:spPr>
          <a:xfrm>
            <a:off x="4080164" y="0"/>
            <a:ext cx="8111836" cy="6858000"/>
          </a:xfrm>
        </p:spPr>
        <p:txBody>
          <a:bodyPr/>
          <a:lstStyle/>
          <a:p>
            <a:r>
              <a:rPr lang="en-US"/>
              <a:t>Click icon to add picture</a:t>
            </a:r>
          </a:p>
        </p:txBody>
      </p:sp>
      <p:sp>
        <p:nvSpPr>
          <p:cNvPr id="5" name="Slide Number Placeholder 5">
            <a:extLst>
              <a:ext uri="{FF2B5EF4-FFF2-40B4-BE49-F238E27FC236}">
                <a16:creationId xmlns:a16="http://schemas.microsoft.com/office/drawing/2014/main" id="{EBA79720-C7B5-4504-A4AA-F4C3D8F870C4}"/>
              </a:ext>
            </a:extLst>
          </p:cNvPr>
          <p:cNvSpPr>
            <a:spLocks noGrp="1"/>
          </p:cNvSpPr>
          <p:nvPr>
            <p:ph type="sldNum" sz="quarter" idx="4"/>
          </p:nvPr>
        </p:nvSpPr>
        <p:spPr>
          <a:xfrm>
            <a:off x="10595430" y="6356350"/>
            <a:ext cx="758370" cy="365125"/>
          </a:xfrm>
          <a:prstGeom prst="rect">
            <a:avLst/>
          </a:prstGeom>
        </p:spPr>
        <p:txBody>
          <a:bodyPr/>
          <a:lstStyle>
            <a:lvl1pPr algn="r">
              <a:defRPr/>
            </a:lvl1pPr>
          </a:lstStyle>
          <a:p>
            <a:fld id="{208FDB1F-DBFF-4828-BA33-B1DF0BC8BF18}" type="slidenum">
              <a:rPr lang="en-US" smtClean="0"/>
              <a:pPr/>
              <a:t>‹#›</a:t>
            </a:fld>
            <a:endParaRPr lang="en-US"/>
          </a:p>
        </p:txBody>
      </p:sp>
    </p:spTree>
    <p:extLst>
      <p:ext uri="{BB962C8B-B14F-4D97-AF65-F5344CB8AC3E}">
        <p14:creationId xmlns:p14="http://schemas.microsoft.com/office/powerpoint/2010/main" val="124015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Open Sans" panose="020B0606030504020204" pitchFamily="34"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Open Sans" panose="020B0606030504020204" pitchFamily="34" charset="0"/>
              </a:rPr>
              <a:t>L</a:t>
            </a:r>
            <a:r>
              <a:rPr lang="en-US" sz="1300">
                <a:solidFill>
                  <a:schemeClr val="bg1"/>
                </a:solidFill>
                <a:latin typeface="Open Sans" panose="020B0606030504020204" pitchFamily="34" charset="0"/>
              </a:rPr>
              <a:t>OCAL </a:t>
            </a:r>
            <a:r>
              <a:rPr lang="en-US" sz="1500">
                <a:solidFill>
                  <a:schemeClr val="bg1"/>
                </a:solidFill>
                <a:latin typeface="Open Sans" panose="020B0606030504020204" pitchFamily="34" charset="0"/>
              </a:rPr>
              <a:t>H</a:t>
            </a:r>
            <a:r>
              <a:rPr lang="en-US" sz="1300">
                <a:solidFill>
                  <a:schemeClr val="bg1"/>
                </a:solidFill>
                <a:latin typeface="Open Sans" panose="020B0606030504020204" pitchFamily="34" charset="0"/>
              </a:rPr>
              <a:t>EALTH </a:t>
            </a:r>
            <a:r>
              <a:rPr lang="en-US" sz="1500">
                <a:solidFill>
                  <a:schemeClr val="bg1"/>
                </a:solidFill>
                <a:latin typeface="Open Sans" panose="020B0606030504020204" pitchFamily="34" charset="0"/>
              </a:rPr>
              <a:t>D</a:t>
            </a:r>
            <a:r>
              <a:rPr lang="en-US" sz="1300">
                <a:solidFill>
                  <a:schemeClr val="bg1"/>
                </a:solidFill>
                <a:latin typeface="Open Sans" panose="020B0606030504020204" pitchFamily="34" charset="0"/>
              </a:rPr>
              <a:t>EPARTMENT </a:t>
            </a:r>
            <a:r>
              <a:rPr lang="en-US" sz="1500">
                <a:solidFill>
                  <a:schemeClr val="bg1"/>
                </a:solidFill>
                <a:latin typeface="Open Sans" panose="020B0606030504020204" pitchFamily="34" charset="0"/>
              </a:rPr>
              <a:t>A</a:t>
            </a:r>
            <a:r>
              <a:rPr lang="en-US" sz="1300">
                <a:solidFill>
                  <a:schemeClr val="bg1"/>
                </a:solidFill>
                <a:latin typeface="Open Sans" panose="020B0606030504020204" pitchFamily="34"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3779751"/>
      </p:ext>
    </p:extLst>
  </p:cSld>
  <p:clrMapOvr>
    <a:masterClrMapping/>
  </p:clrMapOvr>
  <p:hf sldNum="0"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75EBE2-85C7-4C27-B791-233704CB9AEA}"/>
              </a:ext>
            </a:extLst>
          </p:cNvPr>
          <p:cNvSpPr/>
          <p:nvPr/>
        </p:nvSpPr>
        <p:spPr>
          <a:xfrm>
            <a:off x="635000" y="0"/>
            <a:ext cx="3445164"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D4A6D-9FAB-42D5-A2DD-8DD0ADC9D4B5}"/>
              </a:ext>
            </a:extLst>
          </p:cNvPr>
          <p:cNvSpPr>
            <a:spLocks noGrp="1"/>
          </p:cNvSpPr>
          <p:nvPr>
            <p:ph type="title"/>
          </p:nvPr>
        </p:nvSpPr>
        <p:spPr>
          <a:xfrm>
            <a:off x="1057275" y="2766218"/>
            <a:ext cx="2549525" cy="1325563"/>
          </a:xfrm>
        </p:spPr>
        <p:txBody>
          <a:bodyPr>
            <a:normAutofit/>
          </a:bodyPr>
          <a:lstStyle>
            <a:lvl1pPr>
              <a:defRPr sz="2800" b="1">
                <a:latin typeface="+mn-lt"/>
              </a:defRPr>
            </a:lvl1pPr>
          </a:lstStyle>
          <a:p>
            <a:r>
              <a:rPr lang="en-US"/>
              <a:t>Click to edit Master title style</a:t>
            </a:r>
          </a:p>
        </p:txBody>
      </p:sp>
      <p:sp>
        <p:nvSpPr>
          <p:cNvPr id="9" name="Picture Placeholder 8">
            <a:extLst>
              <a:ext uri="{FF2B5EF4-FFF2-40B4-BE49-F238E27FC236}">
                <a16:creationId xmlns:a16="http://schemas.microsoft.com/office/drawing/2014/main" id="{F05F9F0C-99E0-47CF-A2F3-F3F82D09C69C}"/>
              </a:ext>
            </a:extLst>
          </p:cNvPr>
          <p:cNvSpPr>
            <a:spLocks noGrp="1"/>
          </p:cNvSpPr>
          <p:nvPr>
            <p:ph type="pic" sz="quarter" idx="10"/>
          </p:nvPr>
        </p:nvSpPr>
        <p:spPr>
          <a:xfrm>
            <a:off x="4080164" y="0"/>
            <a:ext cx="8111836" cy="6858000"/>
          </a:xfrm>
        </p:spPr>
        <p:txBody>
          <a:bodyPr/>
          <a:lstStyle/>
          <a:p>
            <a:r>
              <a:rPr lang="en-US"/>
              <a:t>Click icon to add picture</a:t>
            </a:r>
          </a:p>
        </p:txBody>
      </p:sp>
      <p:sp>
        <p:nvSpPr>
          <p:cNvPr id="5" name="Slide Number Placeholder 5">
            <a:extLst>
              <a:ext uri="{FF2B5EF4-FFF2-40B4-BE49-F238E27FC236}">
                <a16:creationId xmlns:a16="http://schemas.microsoft.com/office/drawing/2014/main" id="{4AF74FDD-ABDD-4FA3-91BF-297EC36F4171}"/>
              </a:ext>
            </a:extLst>
          </p:cNvPr>
          <p:cNvSpPr>
            <a:spLocks noGrp="1"/>
          </p:cNvSpPr>
          <p:nvPr>
            <p:ph type="sldNum" sz="quarter" idx="4"/>
          </p:nvPr>
        </p:nvSpPr>
        <p:spPr>
          <a:xfrm>
            <a:off x="10595430" y="6356350"/>
            <a:ext cx="758370" cy="365125"/>
          </a:xfrm>
          <a:prstGeom prst="rect">
            <a:avLst/>
          </a:prstGeom>
        </p:spPr>
        <p:txBody>
          <a:bodyPr/>
          <a:lstStyle>
            <a:lvl1pPr algn="r">
              <a:defRPr/>
            </a:lvl1pPr>
          </a:lstStyle>
          <a:p>
            <a:fld id="{208FDB1F-DBFF-4828-BA33-B1DF0BC8BF18}" type="slidenum">
              <a:rPr lang="en-US" smtClean="0"/>
              <a:pPr/>
              <a:t>‹#›</a:t>
            </a:fld>
            <a:endParaRPr lang="en-US"/>
          </a:p>
        </p:txBody>
      </p:sp>
    </p:spTree>
    <p:extLst>
      <p:ext uri="{BB962C8B-B14F-4D97-AF65-F5344CB8AC3E}">
        <p14:creationId xmlns:p14="http://schemas.microsoft.com/office/powerpoint/2010/main" val="38496830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05F9F0C-99E0-47CF-A2F3-F3F82D09C69C}"/>
              </a:ext>
            </a:extLst>
          </p:cNvPr>
          <p:cNvSpPr>
            <a:spLocks noGrp="1"/>
          </p:cNvSpPr>
          <p:nvPr>
            <p:ph type="pic" sz="quarter" idx="10"/>
          </p:nvPr>
        </p:nvSpPr>
        <p:spPr>
          <a:xfrm>
            <a:off x="0" y="-1"/>
            <a:ext cx="7226300" cy="6858000"/>
          </a:xfrm>
        </p:spPr>
        <p:txBody>
          <a:bodyPr/>
          <a:lstStyle/>
          <a:p>
            <a:r>
              <a:rPr lang="en-US"/>
              <a:t>Click icon to add picture</a:t>
            </a:r>
          </a:p>
        </p:txBody>
      </p:sp>
      <p:sp>
        <p:nvSpPr>
          <p:cNvPr id="7" name="Rectangle 6">
            <a:extLst>
              <a:ext uri="{FF2B5EF4-FFF2-40B4-BE49-F238E27FC236}">
                <a16:creationId xmlns:a16="http://schemas.microsoft.com/office/drawing/2014/main" id="{50AABA79-8E58-4901-BA33-4D064AACDAD5}"/>
              </a:ext>
            </a:extLst>
          </p:cNvPr>
          <p:cNvSpPr/>
          <p:nvPr/>
        </p:nvSpPr>
        <p:spPr>
          <a:xfrm>
            <a:off x="7702550" y="0"/>
            <a:ext cx="4489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D4A6D-9FAB-42D5-A2DD-8DD0ADC9D4B5}"/>
              </a:ext>
            </a:extLst>
          </p:cNvPr>
          <p:cNvSpPr>
            <a:spLocks noGrp="1"/>
          </p:cNvSpPr>
          <p:nvPr>
            <p:ph type="title"/>
          </p:nvPr>
        </p:nvSpPr>
        <p:spPr>
          <a:xfrm>
            <a:off x="8305800" y="2766218"/>
            <a:ext cx="3282950" cy="1325563"/>
          </a:xfrm>
        </p:spPr>
        <p:txBody>
          <a:bodyPr>
            <a:normAutofit/>
          </a:bodyPr>
          <a:lstStyle>
            <a:lvl1pPr>
              <a:defRPr sz="2800" b="1">
                <a:latin typeface="+mn-lt"/>
              </a:defRPr>
            </a:lvl1pPr>
          </a:lstStyle>
          <a:p>
            <a:r>
              <a:rPr lang="en-US"/>
              <a:t>Click to edit Master title style</a:t>
            </a:r>
          </a:p>
        </p:txBody>
      </p:sp>
      <p:sp>
        <p:nvSpPr>
          <p:cNvPr id="5" name="Slide Number Placeholder 5">
            <a:extLst>
              <a:ext uri="{FF2B5EF4-FFF2-40B4-BE49-F238E27FC236}">
                <a16:creationId xmlns:a16="http://schemas.microsoft.com/office/drawing/2014/main" id="{EBEB81A6-FB42-432C-8999-830F8332F8E0}"/>
              </a:ext>
            </a:extLst>
          </p:cNvPr>
          <p:cNvSpPr>
            <a:spLocks noGrp="1"/>
          </p:cNvSpPr>
          <p:nvPr>
            <p:ph type="sldNum" sz="quarter" idx="4"/>
          </p:nvPr>
        </p:nvSpPr>
        <p:spPr>
          <a:xfrm>
            <a:off x="10595430" y="6356350"/>
            <a:ext cx="758370" cy="365125"/>
          </a:xfrm>
          <a:prstGeom prst="rect">
            <a:avLst/>
          </a:prstGeom>
        </p:spPr>
        <p:txBody>
          <a:bodyPr/>
          <a:lstStyle>
            <a:lvl1pPr algn="r">
              <a:defRPr/>
            </a:lvl1pPr>
          </a:lstStyle>
          <a:p>
            <a:fld id="{208FDB1F-DBFF-4828-BA33-B1DF0BC8BF18}" type="slidenum">
              <a:rPr lang="en-US" smtClean="0"/>
              <a:pPr/>
              <a:t>‹#›</a:t>
            </a:fld>
            <a:endParaRPr lang="en-US"/>
          </a:p>
        </p:txBody>
      </p:sp>
    </p:spTree>
    <p:extLst>
      <p:ext uri="{BB962C8B-B14F-4D97-AF65-F5344CB8AC3E}">
        <p14:creationId xmlns:p14="http://schemas.microsoft.com/office/powerpoint/2010/main" val="247276249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FCEAE2-2F9F-420E-AD07-944CC8030447}"/>
              </a:ext>
            </a:extLst>
          </p:cNvPr>
          <p:cNvSpPr/>
          <p:nvPr/>
        </p:nvSpPr>
        <p:spPr>
          <a:xfrm>
            <a:off x="635000" y="0"/>
            <a:ext cx="41275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D4A6D-9FAB-42D5-A2DD-8DD0ADC9D4B5}"/>
              </a:ext>
            </a:extLst>
          </p:cNvPr>
          <p:cNvSpPr>
            <a:spLocks noGrp="1"/>
          </p:cNvSpPr>
          <p:nvPr>
            <p:ph type="title"/>
          </p:nvPr>
        </p:nvSpPr>
        <p:spPr>
          <a:xfrm>
            <a:off x="1057275" y="2766218"/>
            <a:ext cx="3282950" cy="1325563"/>
          </a:xfrm>
        </p:spPr>
        <p:txBody>
          <a:bodyPr>
            <a:normAutofit/>
          </a:bodyPr>
          <a:lstStyle>
            <a:lvl1pPr>
              <a:defRPr sz="2800" b="1">
                <a:latin typeface="+mn-lt"/>
              </a:defRPr>
            </a:lvl1pPr>
          </a:lstStyle>
          <a:p>
            <a:r>
              <a:rPr lang="en-US"/>
              <a:t>Click to edit Master title style</a:t>
            </a:r>
          </a:p>
        </p:txBody>
      </p:sp>
      <p:sp>
        <p:nvSpPr>
          <p:cNvPr id="9" name="Picture Placeholder 8">
            <a:extLst>
              <a:ext uri="{FF2B5EF4-FFF2-40B4-BE49-F238E27FC236}">
                <a16:creationId xmlns:a16="http://schemas.microsoft.com/office/drawing/2014/main" id="{F05F9F0C-99E0-47CF-A2F3-F3F82D09C69C}"/>
              </a:ext>
            </a:extLst>
          </p:cNvPr>
          <p:cNvSpPr>
            <a:spLocks noGrp="1"/>
          </p:cNvSpPr>
          <p:nvPr>
            <p:ph type="pic" sz="quarter" idx="10"/>
          </p:nvPr>
        </p:nvSpPr>
        <p:spPr>
          <a:xfrm>
            <a:off x="4762500" y="0"/>
            <a:ext cx="7429500" cy="6858000"/>
          </a:xfrm>
        </p:spPr>
        <p:txBody>
          <a:bodyPr/>
          <a:lstStyle/>
          <a:p>
            <a:r>
              <a:rPr lang="en-US"/>
              <a:t>Click icon to add picture</a:t>
            </a:r>
          </a:p>
        </p:txBody>
      </p:sp>
      <p:sp>
        <p:nvSpPr>
          <p:cNvPr id="5" name="Slide Number Placeholder 5">
            <a:extLst>
              <a:ext uri="{FF2B5EF4-FFF2-40B4-BE49-F238E27FC236}">
                <a16:creationId xmlns:a16="http://schemas.microsoft.com/office/drawing/2014/main" id="{778153AF-21B7-40D7-90DD-AE906696750D}"/>
              </a:ext>
            </a:extLst>
          </p:cNvPr>
          <p:cNvSpPr>
            <a:spLocks noGrp="1"/>
          </p:cNvSpPr>
          <p:nvPr>
            <p:ph type="sldNum" sz="quarter" idx="4"/>
          </p:nvPr>
        </p:nvSpPr>
        <p:spPr>
          <a:xfrm>
            <a:off x="10595430" y="6356350"/>
            <a:ext cx="758370" cy="365125"/>
          </a:xfrm>
          <a:prstGeom prst="rect">
            <a:avLst/>
          </a:prstGeom>
        </p:spPr>
        <p:txBody>
          <a:bodyPr/>
          <a:lstStyle>
            <a:lvl1pPr algn="r">
              <a:defRPr/>
            </a:lvl1pPr>
          </a:lstStyle>
          <a:p>
            <a:fld id="{208FDB1F-DBFF-4828-BA33-B1DF0BC8BF18}" type="slidenum">
              <a:rPr lang="en-US" smtClean="0"/>
              <a:pPr/>
              <a:t>‹#›</a:t>
            </a:fld>
            <a:endParaRPr lang="en-US"/>
          </a:p>
        </p:txBody>
      </p:sp>
    </p:spTree>
    <p:extLst>
      <p:ext uri="{BB962C8B-B14F-4D97-AF65-F5344CB8AC3E}">
        <p14:creationId xmlns:p14="http://schemas.microsoft.com/office/powerpoint/2010/main" val="35920138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EBC31-79DC-4579-A53F-4B35424CDFC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A9670D05-0A5D-4A28-A650-E3516B116B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F113CFA-99B3-46A7-9C95-A4EE978F2EAB}"/>
              </a:ext>
            </a:extLst>
          </p:cNvPr>
          <p:cNvSpPr>
            <a:spLocks noGrp="1"/>
          </p:cNvSpPr>
          <p:nvPr>
            <p:ph type="sldNum" sz="quarter" idx="12"/>
          </p:nvPr>
        </p:nvSpPr>
        <p:spPr>
          <a:xfrm>
            <a:off x="8610600" y="6356350"/>
            <a:ext cx="2743200" cy="365125"/>
          </a:xfrm>
          <a:prstGeom prst="rect">
            <a:avLst/>
          </a:prstGeom>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55259619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2180-AB3B-4DAA-BA66-115E4BBCF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FD0B2F-7E1E-4A13-B8F1-DA455F699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94DC7A-7697-47F2-AE55-1163E541A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A9F56-0A49-4849-9133-5893204E6F6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28D925F-B8FE-494A-9E0B-493530C18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DEA73E-C962-46C6-95E4-2CDF465A2E6E}"/>
              </a:ext>
            </a:extLst>
          </p:cNvPr>
          <p:cNvSpPr>
            <a:spLocks noGrp="1"/>
          </p:cNvSpPr>
          <p:nvPr>
            <p:ph type="sldNum" sz="quarter" idx="12"/>
          </p:nvPr>
        </p:nvSpPr>
        <p:spPr>
          <a:xfrm>
            <a:off x="8610600" y="6356350"/>
            <a:ext cx="2743200" cy="365125"/>
          </a:xfrm>
          <a:prstGeom prst="rect">
            <a:avLst/>
          </a:prstGeom>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26427683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32A6-0AC5-49A1-8EFA-A9D72A7DC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5A2AD0-FC32-4387-989F-12F592637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54BE335-DD9F-4314-B9C4-F2AEC7AAD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12C1C-19BC-455C-83BF-942D5282AD0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879CD36-B5C7-4F45-B02A-FEBA2B6CEF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050F57-7183-4EF2-9B39-9F26ED7C77FB}"/>
              </a:ext>
            </a:extLst>
          </p:cNvPr>
          <p:cNvSpPr>
            <a:spLocks noGrp="1"/>
          </p:cNvSpPr>
          <p:nvPr>
            <p:ph type="sldNum" sz="quarter" idx="12"/>
          </p:nvPr>
        </p:nvSpPr>
        <p:spPr>
          <a:xfrm>
            <a:off x="8610600" y="6356350"/>
            <a:ext cx="2743200" cy="365125"/>
          </a:xfrm>
          <a:prstGeom prst="rect">
            <a:avLst/>
          </a:prstGeom>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6620108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140A-4E04-46A1-BB88-6AC8A72EB6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104AA1-F652-482D-873C-72671A136E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8DD41-B149-4942-A1DF-B2F1464E312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DABF71E-4475-4C1D-A4D9-FD553DAC43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4641C8-40ED-4C8B-B43D-AB3DA6ABB0F8}"/>
              </a:ext>
            </a:extLst>
          </p:cNvPr>
          <p:cNvSpPr>
            <a:spLocks noGrp="1"/>
          </p:cNvSpPr>
          <p:nvPr>
            <p:ph type="sldNum" sz="quarter" idx="12"/>
          </p:nvPr>
        </p:nvSpPr>
        <p:spPr>
          <a:xfrm>
            <a:off x="8610600" y="6356350"/>
            <a:ext cx="2743200" cy="365125"/>
          </a:xfrm>
          <a:prstGeom prst="rect">
            <a:avLst/>
          </a:prstGeom>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7182173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B19E-1B61-48B3-B9B1-8D4CF5E656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7F9FA5-E289-426E-92A8-532AC112E8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F78E-B37F-477F-94C9-D608C31BBD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A944A47-2AE7-4ACB-810D-0CB3510A6A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1F906-2A45-41B3-9C8B-B3F853CCFFEB}"/>
              </a:ext>
            </a:extLst>
          </p:cNvPr>
          <p:cNvSpPr>
            <a:spLocks noGrp="1"/>
          </p:cNvSpPr>
          <p:nvPr>
            <p:ph type="sldNum" sz="quarter" idx="12"/>
          </p:nvPr>
        </p:nvSpPr>
        <p:spPr>
          <a:xfrm>
            <a:off x="8610600" y="6356350"/>
            <a:ext cx="2743200" cy="365125"/>
          </a:xfrm>
          <a:prstGeom prst="rect">
            <a:avLst/>
          </a:prstGeom>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31851625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29053564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a:xfrm>
            <a:off x="838200" y="113188"/>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a:xfrm>
            <a:off x="10595430" y="6356350"/>
            <a:ext cx="758370" cy="365125"/>
          </a:xfrm>
          <a:prstGeom prst="rect">
            <a:avLst/>
          </a:prstGeom>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2427183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mbria" panose="02040503050406030204" pitchFamily="18"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4" name="Picture 3" descr="A close up of a logo&#10;&#10;Description generated with very high confidence">
            <a:extLst>
              <a:ext uri="{FF2B5EF4-FFF2-40B4-BE49-F238E27FC236}">
                <a16:creationId xmlns:a16="http://schemas.microsoft.com/office/drawing/2014/main" id="{C2357476-0A82-4897-AA18-E6622882F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59267019"/>
      </p:ext>
    </p:extLst>
  </p:cSld>
  <p:clrMapOvr>
    <a:masterClrMapping/>
  </p:clrMapOvr>
  <p:hf sldNum="0"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0" y="0"/>
            <a:ext cx="0" cy="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0" y="0"/>
            <a:ext cx="0" cy="0"/>
          </a:xfrm>
        </p:spPr>
        <p:txBody>
          <a:bodyP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0" y="0"/>
            <a:ext cx="0" cy="0"/>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A0323E-7EE2-4FA2-BC41-D8AD5261FF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7814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0389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41689"/>
            <a:ext cx="5505061" cy="1143000"/>
          </a:xfrm>
          <a:prstGeom prst="rect">
            <a:avLst/>
          </a:prstGeom>
        </p:spPr>
        <p:txBody>
          <a:bodyPr/>
          <a:lstStyle>
            <a:lvl1pPr algn="l">
              <a:defRPr b="1">
                <a:latin typeface="Segoe UI" panose="020B0502040204020203" pitchFamily="34" charset="0"/>
                <a:cs typeface="Segoe UI" panose="020B0502040204020203" pitchFamily="34" charset="0"/>
              </a:defRPr>
            </a:lvl1pPr>
          </a:lstStyle>
          <a:p>
            <a:r>
              <a:rPr lang="en-US"/>
              <a:t>Click to edit Master title style</a:t>
            </a:r>
          </a:p>
        </p:txBody>
      </p:sp>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9321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539107" y="658443"/>
            <a:ext cx="10972800" cy="55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3200" b="1">
                <a:latin typeface="+mj-lt"/>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40" name="Google Shape;40;p5"/>
          <p:cNvSpPr txBox="1">
            <a:spLocks noGrp="1"/>
          </p:cNvSpPr>
          <p:nvPr>
            <p:ph type="body" idx="1"/>
          </p:nvPr>
        </p:nvSpPr>
        <p:spPr>
          <a:xfrm>
            <a:off x="457633" y="1500000"/>
            <a:ext cx="11054400" cy="48520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a:t>Click to edit Master text styles</a:t>
            </a:r>
          </a:p>
        </p:txBody>
      </p:sp>
      <p:sp>
        <p:nvSpPr>
          <p:cNvPr id="41" name="Google Shape;41;p5"/>
          <p:cNvSpPr txBox="1">
            <a:spLocks noGrp="1"/>
          </p:cNvSpPr>
          <p:nvPr>
            <p:ph type="sldNum" idx="12"/>
          </p:nvPr>
        </p:nvSpPr>
        <p:spPr>
          <a:xfrm>
            <a:off x="11364209" y="6188756"/>
            <a:ext cx="614800" cy="389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86B84D1-E7AF-4D5B-8B4F-87CBA3F268A0}" type="slidenum">
              <a:rPr lang="en-US" smtClean="0"/>
              <a:t>‹#›</a:t>
            </a:fld>
            <a:endParaRPr lang="en-US"/>
          </a:p>
        </p:txBody>
      </p:sp>
      <p:pic>
        <p:nvPicPr>
          <p:cNvPr id="5" name="Picture 4" descr="Graphical user interface, text&#10;&#10;Description automatically generated with medium confidence">
            <a:extLst>
              <a:ext uri="{FF2B5EF4-FFF2-40B4-BE49-F238E27FC236}">
                <a16:creationId xmlns:a16="http://schemas.microsoft.com/office/drawing/2014/main" id="{CE3F6C81-13C0-4C32-80DF-087BD0E59346}"/>
              </a:ext>
            </a:extLst>
          </p:cNvPr>
          <p:cNvPicPr>
            <a:picLocks noChangeAspect="1"/>
          </p:cNvPicPr>
          <p:nvPr/>
        </p:nvPicPr>
        <p:blipFill>
          <a:blip r:embed="rId2"/>
          <a:stretch>
            <a:fillRect/>
          </a:stretch>
        </p:blipFill>
        <p:spPr>
          <a:xfrm>
            <a:off x="120990" y="5993630"/>
            <a:ext cx="2401172" cy="699665"/>
          </a:xfrm>
          <a:prstGeom prst="rect">
            <a:avLst/>
          </a:prstGeom>
        </p:spPr>
      </p:pic>
    </p:spTree>
    <p:extLst>
      <p:ext uri="{BB962C8B-B14F-4D97-AF65-F5344CB8AC3E}">
        <p14:creationId xmlns:p14="http://schemas.microsoft.com/office/powerpoint/2010/main" val="25794078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mbria" panose="02040503050406030204" pitchFamily="18" charset="0"/>
              </a:defRPr>
            </a:lvl1pPr>
          </a:lstStyle>
          <a:p>
            <a:r>
              <a:rPr lang="en-US" dirty="0"/>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9" name="TextBox 8">
            <a:extLst>
              <a:ext uri="{FF2B5EF4-FFF2-40B4-BE49-F238E27FC236}">
                <a16:creationId xmlns:a16="http://schemas.microsoft.com/office/drawing/2014/main" id="{8D17DFAA-FAC2-4A20-8BC4-17F7118710DC}"/>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891055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5AC23F-5128-4446-955B-55B4A5C1E966}"/>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cs typeface="Segoe UI" panose="020B0502040204020203" pitchFamily="34" charset="0"/>
              </a:rPr>
              <a:t>                                                       </a:t>
            </a:r>
          </a:p>
        </p:txBody>
      </p:sp>
      <p:sp>
        <p:nvSpPr>
          <p:cNvPr id="3" name="TextBox 2">
            <a:extLst>
              <a:ext uri="{FF2B5EF4-FFF2-40B4-BE49-F238E27FC236}">
                <a16:creationId xmlns:a16="http://schemas.microsoft.com/office/drawing/2014/main" id="{B9A57343-9244-47AD-9140-469CD736653C}"/>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4" name="TextBox 3">
            <a:extLst>
              <a:ext uri="{FF2B5EF4-FFF2-40B4-BE49-F238E27FC236}">
                <a16:creationId xmlns:a16="http://schemas.microsoft.com/office/drawing/2014/main" id="{DDB73B2E-FB1E-4524-A9FE-5D6C26A3B452}"/>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12358743-5441-4187-A56C-866CD6000D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
        <p:nvSpPr>
          <p:cNvPr id="6" name="Text Placeholder 5">
            <a:extLst>
              <a:ext uri="{FF2B5EF4-FFF2-40B4-BE49-F238E27FC236}">
                <a16:creationId xmlns:a16="http://schemas.microsoft.com/office/drawing/2014/main" id="{46811A9A-EFEF-4032-9351-B86C5027276E}"/>
              </a:ext>
            </a:extLst>
          </p:cNvPr>
          <p:cNvSpPr>
            <a:spLocks noGrp="1"/>
          </p:cNvSpPr>
          <p:nvPr>
            <p:ph type="body" sz="quarter" idx="10"/>
          </p:nvPr>
        </p:nvSpPr>
        <p:spPr>
          <a:xfrm>
            <a:off x="416702" y="2098768"/>
            <a:ext cx="2926270" cy="931863"/>
          </a:xfrm>
          <a:prstGeom prst="rect">
            <a:avLst/>
          </a:prstGeom>
        </p:spPr>
        <p:txBody>
          <a:bodyPr/>
          <a:lstStyle>
            <a:lvl1pPr marL="0" indent="0" algn="ctr">
              <a:buNone/>
              <a:defRPr b="1">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08133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2_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05061" cy="1143000"/>
          </a:xfrm>
          <a:prstGeom prst="rect">
            <a:avLst/>
          </a:prstGeom>
        </p:spPr>
        <p:txBody>
          <a:bodyPr/>
          <a:lstStyle>
            <a:lvl1pPr algn="l">
              <a:defRPr b="1">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3914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1548881"/>
            <a:ext cx="10515600" cy="44227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C5F6DA-6CF9-489F-AFD1-777FC436EC8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B0398A4-32E6-41DA-A73E-C6CDBA362C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Title 5">
            <a:extLst>
              <a:ext uri="{FF2B5EF4-FFF2-40B4-BE49-F238E27FC236}">
                <a16:creationId xmlns:a16="http://schemas.microsoft.com/office/drawing/2014/main" id="{A7490FA8-3496-49D0-9BB2-B7E0AF33C7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99884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3_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41689"/>
            <a:ext cx="5505061" cy="1143000"/>
          </a:xfrm>
          <a:prstGeom prst="rect">
            <a:avLst/>
          </a:prstGeom>
        </p:spPr>
        <p:txBody>
          <a:bodyPr/>
          <a:lstStyle>
            <a:lvl1pPr algn="l">
              <a:defRPr b="1">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cs typeface="Segoe UI" panose="020B0502040204020203" pitchFamily="34" charset="0"/>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00053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
            <a:ext cx="10972800" cy="1143000"/>
          </a:xfrm>
          <a:prstGeom prst="rect">
            <a:avLst/>
          </a:prstGeom>
        </p:spPr>
        <p:txBody>
          <a:bodyPr/>
          <a:lstStyle>
            <a:lvl1pPr>
              <a:defRPr b="1">
                <a:latin typeface="+mj-lt"/>
              </a:defRPr>
            </a:lvl1pPr>
          </a:lstStyle>
          <a:p>
            <a:r>
              <a:rPr lang="en-US" dirty="0"/>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cs typeface="Segoe UI" panose="020B0502040204020203" pitchFamily="34" charset="0"/>
              </a:rPr>
              <a:t>                                                       </a:t>
            </a:r>
          </a:p>
        </p:txBody>
      </p:sp>
      <p:sp>
        <p:nvSpPr>
          <p:cNvPr id="9" name="TextBox 8">
            <a:extLst>
              <a:ext uri="{FF2B5EF4-FFF2-40B4-BE49-F238E27FC236}">
                <a16:creationId xmlns:a16="http://schemas.microsoft.com/office/drawing/2014/main" id="{8D17DFAA-FAC2-4A20-8BC4-17F7118710DC}"/>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8851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838200" y="115675"/>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1548881"/>
            <a:ext cx="10515600" cy="4422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E531A51-DBAF-D16E-775D-CCF17DF12C1F}"/>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5" name="TextBox 4">
            <a:extLst>
              <a:ext uri="{FF2B5EF4-FFF2-40B4-BE49-F238E27FC236}">
                <a16:creationId xmlns:a16="http://schemas.microsoft.com/office/drawing/2014/main" id="{EA094839-9AA7-0AAB-9331-72B03C13DC13}"/>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6" name="TextBox 5">
            <a:extLst>
              <a:ext uri="{FF2B5EF4-FFF2-40B4-BE49-F238E27FC236}">
                <a16:creationId xmlns:a16="http://schemas.microsoft.com/office/drawing/2014/main" id="{D926907A-94E1-D8C4-0E0C-CB00CD3A68DE}"/>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815FBCB8-C582-E0B6-076C-AF370536CD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35970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0" y="0"/>
            <a:ext cx="0" cy="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0" y="0"/>
            <a:ext cx="0" cy="0"/>
          </a:xfrm>
        </p:spPr>
        <p:txBody>
          <a:bodyPr/>
          <a:lstStyle>
            <a:lvl1pPr>
              <a:defRPr dirty="0"/>
            </a:lvl1pPr>
          </a:lstStyle>
          <a:p>
            <a:pPr>
              <a:defRPr/>
            </a:pPr>
            <a:endParaRPr lang="en-US"/>
          </a:p>
        </p:txBody>
      </p:sp>
      <p:sp>
        <p:nvSpPr>
          <p:cNvPr id="5" name="Slide Number Placeholder 4"/>
          <p:cNvSpPr>
            <a:spLocks noGrp="1"/>
          </p:cNvSpPr>
          <p:nvPr>
            <p:ph type="sldNum" sz="quarter" idx="12"/>
          </p:nvPr>
        </p:nvSpPr>
        <p:spPr>
          <a:xfrm>
            <a:off x="0" y="0"/>
            <a:ext cx="0" cy="0"/>
          </a:xfrm>
        </p:spPr>
        <p:txBody>
          <a:bodyPr/>
          <a:lstStyle>
            <a:lvl1pPr>
              <a:defRPr/>
            </a:lvl1pPr>
          </a:lstStyle>
          <a:p>
            <a:pPr>
              <a:defRPr/>
            </a:pPr>
            <a:fld id="{CB271CEC-5AC3-4AED-BD0B-716AF240ABA5}" type="slidenum">
              <a:rPr lang="en-US"/>
              <a:pPr>
                <a:defRPr/>
              </a:pPr>
              <a:t>‹#›</a:t>
            </a:fld>
            <a:endParaRPr lang="en-US"/>
          </a:p>
        </p:txBody>
      </p:sp>
    </p:spTree>
    <p:extLst>
      <p:ext uri="{BB962C8B-B14F-4D97-AF65-F5344CB8AC3E}">
        <p14:creationId xmlns:p14="http://schemas.microsoft.com/office/powerpoint/2010/main" val="835641970"/>
      </p:ext>
    </p:extLst>
  </p:cSld>
  <p:clrMapOvr>
    <a:masterClrMapping/>
  </p:clrMapOvr>
  <p:hf sldNum="0"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103865"/>
            <a:ext cx="10515600" cy="1325563"/>
          </a:xfrm>
          <a:prstGeom prst="rect">
            <a:avLst/>
          </a:prstGeom>
        </p:spPr>
        <p:txBody>
          <a:bodyPr/>
          <a:lstStyle/>
          <a:p>
            <a:r>
              <a:rPr lang="en-US" dirty="0"/>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userDrawn="1"/>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cs typeface="Segoe UI" panose="020B0502040204020203"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userDrawn="1"/>
        </p:nvSpPr>
        <p:spPr>
          <a:xfrm>
            <a:off x="1177902" y="5950423"/>
            <a:ext cx="7979664" cy="553998"/>
          </a:xfrm>
          <a:prstGeom prst="rect">
            <a:avLst/>
          </a:prstGeom>
          <a:noFill/>
        </p:spPr>
        <p:txBody>
          <a:bodyPr wrap="square" rtlCol="0">
            <a:spAutoFit/>
          </a:bodyPr>
          <a:lstStyle/>
          <a:p>
            <a:r>
              <a:rPr lang="en-US" sz="3000" dirty="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userDrawn="1"/>
        </p:nvSpPr>
        <p:spPr>
          <a:xfrm>
            <a:off x="1177902" y="6345936"/>
            <a:ext cx="7979664" cy="323165"/>
          </a:xfrm>
          <a:prstGeom prst="rect">
            <a:avLst/>
          </a:prstGeom>
          <a:noFill/>
        </p:spPr>
        <p:txBody>
          <a:bodyPr wrap="square" rtlCol="0">
            <a:spAutoFit/>
          </a:bodyPr>
          <a:lstStyle/>
          <a:p>
            <a:r>
              <a:rPr lang="en-US" sz="1500" dirty="0">
                <a:solidFill>
                  <a:schemeClr val="bg1"/>
                </a:solidFill>
                <a:latin typeface="Bembo" panose="02020502050201020203" pitchFamily="18" charset="0"/>
              </a:rPr>
              <a:t>L</a:t>
            </a:r>
            <a:r>
              <a:rPr lang="en-US" sz="1300" dirty="0">
                <a:solidFill>
                  <a:schemeClr val="bg1"/>
                </a:solidFill>
                <a:latin typeface="Bembo" panose="02020502050201020203" pitchFamily="18" charset="0"/>
              </a:rPr>
              <a:t>OCAL </a:t>
            </a:r>
            <a:r>
              <a:rPr lang="en-US" sz="1500" dirty="0">
                <a:solidFill>
                  <a:schemeClr val="bg1"/>
                </a:solidFill>
                <a:latin typeface="Bembo" panose="02020502050201020203" pitchFamily="18" charset="0"/>
              </a:rPr>
              <a:t>H</a:t>
            </a:r>
            <a:r>
              <a:rPr lang="en-US" sz="1300" dirty="0">
                <a:solidFill>
                  <a:schemeClr val="bg1"/>
                </a:solidFill>
                <a:latin typeface="Bembo" panose="02020502050201020203" pitchFamily="18" charset="0"/>
              </a:rPr>
              <a:t>EALTH </a:t>
            </a:r>
            <a:r>
              <a:rPr lang="en-US" sz="1500" dirty="0">
                <a:solidFill>
                  <a:schemeClr val="bg1"/>
                </a:solidFill>
                <a:latin typeface="Bembo" panose="02020502050201020203" pitchFamily="18" charset="0"/>
              </a:rPr>
              <a:t>D</a:t>
            </a:r>
            <a:r>
              <a:rPr lang="en-US" sz="1300" dirty="0">
                <a:solidFill>
                  <a:schemeClr val="bg1"/>
                </a:solidFill>
                <a:latin typeface="Bembo" panose="02020502050201020203" pitchFamily="18" charset="0"/>
              </a:rPr>
              <a:t>EPARTMENT </a:t>
            </a:r>
            <a:r>
              <a:rPr lang="en-US" sz="1500" dirty="0">
                <a:solidFill>
                  <a:schemeClr val="bg1"/>
                </a:solidFill>
                <a:latin typeface="Bembo" panose="02020502050201020203" pitchFamily="18" charset="0"/>
              </a:rPr>
              <a:t>A</a:t>
            </a:r>
            <a:r>
              <a:rPr lang="en-US" sz="1300" dirty="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26259330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_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60350"/>
            <a:ext cx="5505061" cy="1143000"/>
          </a:xfrm>
          <a:prstGeom prst="rect">
            <a:avLst/>
          </a:prstGeom>
        </p:spPr>
        <p:txBody>
          <a:bodyPr/>
          <a:lstStyle>
            <a:lvl1pPr algn="l">
              <a:defRPr b="1">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cs typeface="Segoe UI" panose="020B0502040204020203" pitchFamily="34" charset="0"/>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84976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FEE4-2E96-4D60-9676-1650E50A3D27}"/>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8" name="Picture Placeholder 7">
            <a:extLst>
              <a:ext uri="{FF2B5EF4-FFF2-40B4-BE49-F238E27FC236}">
                <a16:creationId xmlns:a16="http://schemas.microsoft.com/office/drawing/2014/main" id="{53BE0464-2104-49E5-96B0-AB10D1B73EAA}"/>
              </a:ext>
            </a:extLst>
          </p:cNvPr>
          <p:cNvSpPr>
            <a:spLocks noGrp="1"/>
          </p:cNvSpPr>
          <p:nvPr>
            <p:ph type="pic" sz="quarter" idx="10"/>
          </p:nvPr>
        </p:nvSpPr>
        <p:spPr>
          <a:xfrm>
            <a:off x="1320800" y="2530475"/>
            <a:ext cx="3398838" cy="2789238"/>
          </a:xfrm>
          <a:prstGeom prst="rect">
            <a:avLst/>
          </a:prstGeom>
        </p:spPr>
        <p:txBody>
          <a:bodyPr/>
          <a:lstStyle/>
          <a:p>
            <a:endParaRPr lang="en-US" dirty="0"/>
          </a:p>
        </p:txBody>
      </p:sp>
    </p:spTree>
    <p:extLst>
      <p:ext uri="{BB962C8B-B14F-4D97-AF65-F5344CB8AC3E}">
        <p14:creationId xmlns:p14="http://schemas.microsoft.com/office/powerpoint/2010/main" val="32924501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userDrawn="1"/>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cs typeface="Segoe UI" panose="020B0502040204020203"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userDrawn="1"/>
        </p:nvSpPr>
        <p:spPr>
          <a:xfrm>
            <a:off x="1177902" y="5950423"/>
            <a:ext cx="7979664" cy="553998"/>
          </a:xfrm>
          <a:prstGeom prst="rect">
            <a:avLst/>
          </a:prstGeom>
          <a:noFill/>
        </p:spPr>
        <p:txBody>
          <a:bodyPr wrap="square" rtlCol="0">
            <a:spAutoFit/>
          </a:bodyPr>
          <a:lstStyle/>
          <a:p>
            <a:r>
              <a:rPr lang="en-US" sz="3000" dirty="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userDrawn="1"/>
        </p:nvSpPr>
        <p:spPr>
          <a:xfrm>
            <a:off x="1177902" y="6345936"/>
            <a:ext cx="7979664" cy="323165"/>
          </a:xfrm>
          <a:prstGeom prst="rect">
            <a:avLst/>
          </a:prstGeom>
          <a:noFill/>
        </p:spPr>
        <p:txBody>
          <a:bodyPr wrap="square" rtlCol="0">
            <a:spAutoFit/>
          </a:bodyPr>
          <a:lstStyle/>
          <a:p>
            <a:r>
              <a:rPr lang="en-US" sz="1500" dirty="0">
                <a:solidFill>
                  <a:schemeClr val="bg1"/>
                </a:solidFill>
                <a:latin typeface="Bembo" panose="02020502050201020203" pitchFamily="18" charset="0"/>
              </a:rPr>
              <a:t>L</a:t>
            </a:r>
            <a:r>
              <a:rPr lang="en-US" sz="1300" dirty="0">
                <a:solidFill>
                  <a:schemeClr val="bg1"/>
                </a:solidFill>
                <a:latin typeface="Bembo" panose="02020502050201020203" pitchFamily="18" charset="0"/>
              </a:rPr>
              <a:t>OCAL </a:t>
            </a:r>
            <a:r>
              <a:rPr lang="en-US" sz="1500" dirty="0">
                <a:solidFill>
                  <a:schemeClr val="bg1"/>
                </a:solidFill>
                <a:latin typeface="Bembo" panose="02020502050201020203" pitchFamily="18" charset="0"/>
              </a:rPr>
              <a:t>H</a:t>
            </a:r>
            <a:r>
              <a:rPr lang="en-US" sz="1300" dirty="0">
                <a:solidFill>
                  <a:schemeClr val="bg1"/>
                </a:solidFill>
                <a:latin typeface="Bembo" panose="02020502050201020203" pitchFamily="18" charset="0"/>
              </a:rPr>
              <a:t>EALTH </a:t>
            </a:r>
            <a:r>
              <a:rPr lang="en-US" sz="1500" dirty="0">
                <a:solidFill>
                  <a:schemeClr val="bg1"/>
                </a:solidFill>
                <a:latin typeface="Bembo" panose="02020502050201020203" pitchFamily="18" charset="0"/>
              </a:rPr>
              <a:t>D</a:t>
            </a:r>
            <a:r>
              <a:rPr lang="en-US" sz="1300" dirty="0">
                <a:solidFill>
                  <a:schemeClr val="bg1"/>
                </a:solidFill>
                <a:latin typeface="Bembo" panose="02020502050201020203" pitchFamily="18" charset="0"/>
              </a:rPr>
              <a:t>EPARTMENT </a:t>
            </a:r>
            <a:r>
              <a:rPr lang="en-US" sz="1500" dirty="0">
                <a:solidFill>
                  <a:schemeClr val="bg1"/>
                </a:solidFill>
                <a:latin typeface="Bembo" panose="02020502050201020203" pitchFamily="18" charset="0"/>
              </a:rPr>
              <a:t>A</a:t>
            </a:r>
            <a:r>
              <a:rPr lang="en-US" sz="1300" dirty="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868412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5AC23F-5128-4446-955B-55B4A5C1E966}"/>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3" name="TextBox 2">
            <a:extLst>
              <a:ext uri="{FF2B5EF4-FFF2-40B4-BE49-F238E27FC236}">
                <a16:creationId xmlns:a16="http://schemas.microsoft.com/office/drawing/2014/main" id="{B9A57343-9244-47AD-9140-469CD736653C}"/>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4" name="TextBox 3">
            <a:extLst>
              <a:ext uri="{FF2B5EF4-FFF2-40B4-BE49-F238E27FC236}">
                <a16:creationId xmlns:a16="http://schemas.microsoft.com/office/drawing/2014/main" id="{DDB73B2E-FB1E-4524-A9FE-5D6C26A3B452}"/>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12358743-5441-4187-A56C-866CD6000D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
        <p:nvSpPr>
          <p:cNvPr id="6" name="Text Placeholder 5">
            <a:extLst>
              <a:ext uri="{FF2B5EF4-FFF2-40B4-BE49-F238E27FC236}">
                <a16:creationId xmlns:a16="http://schemas.microsoft.com/office/drawing/2014/main" id="{46811A9A-EFEF-4032-9351-B86C5027276E}"/>
              </a:ext>
            </a:extLst>
          </p:cNvPr>
          <p:cNvSpPr>
            <a:spLocks noGrp="1"/>
          </p:cNvSpPr>
          <p:nvPr>
            <p:ph type="body" sz="quarter" idx="10"/>
          </p:nvPr>
        </p:nvSpPr>
        <p:spPr>
          <a:xfrm>
            <a:off x="146114" y="2322703"/>
            <a:ext cx="2926270" cy="931863"/>
          </a:xfrm>
          <a:prstGeom prst="rect">
            <a:avLst/>
          </a:prstGeom>
        </p:spPr>
        <p:txBody>
          <a:bodyPr/>
          <a:lstStyle>
            <a:lvl1pPr marL="0" indent="0" algn="ctr">
              <a:buNone/>
              <a:defRPr b="1">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86156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atin typeface="+mj-lt"/>
              </a:defRPr>
            </a:lvl1pPr>
          </a:lstStyle>
          <a:p>
            <a:r>
              <a:rPr lang="en-US" dirty="0"/>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9" name="TextBox 8">
            <a:extLst>
              <a:ext uri="{FF2B5EF4-FFF2-40B4-BE49-F238E27FC236}">
                <a16:creationId xmlns:a16="http://schemas.microsoft.com/office/drawing/2014/main" id="{8D17DFAA-FAC2-4A20-8BC4-17F7118710DC}"/>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829886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userDrawn="1"/>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4" name="TextBox 3">
            <a:extLst>
              <a:ext uri="{FF2B5EF4-FFF2-40B4-BE49-F238E27FC236}">
                <a16:creationId xmlns:a16="http://schemas.microsoft.com/office/drawing/2014/main" id="{D6441429-21F7-4EA6-9247-1BDF8BA44783}"/>
              </a:ext>
            </a:extLst>
          </p:cNvPr>
          <p:cNvSpPr txBox="1"/>
          <p:nvPr userDrawn="1"/>
        </p:nvSpPr>
        <p:spPr>
          <a:xfrm>
            <a:off x="1177902" y="5950423"/>
            <a:ext cx="7979664" cy="553998"/>
          </a:xfrm>
          <a:prstGeom prst="rect">
            <a:avLst/>
          </a:prstGeom>
          <a:noFill/>
        </p:spPr>
        <p:txBody>
          <a:bodyPr wrap="square" rtlCol="0">
            <a:spAutoFit/>
          </a:bodyPr>
          <a:lstStyle/>
          <a:p>
            <a:r>
              <a:rPr lang="en-US" sz="3000" dirty="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userDrawn="1"/>
        </p:nvSpPr>
        <p:spPr>
          <a:xfrm>
            <a:off x="1177902" y="6345936"/>
            <a:ext cx="7979664" cy="323165"/>
          </a:xfrm>
          <a:prstGeom prst="rect">
            <a:avLst/>
          </a:prstGeom>
          <a:noFill/>
        </p:spPr>
        <p:txBody>
          <a:bodyPr wrap="square" rtlCol="0">
            <a:spAutoFit/>
          </a:bodyPr>
          <a:lstStyle/>
          <a:p>
            <a:r>
              <a:rPr lang="en-US" sz="1500" dirty="0">
                <a:solidFill>
                  <a:schemeClr val="bg1"/>
                </a:solidFill>
                <a:latin typeface="Bembo" panose="02020502050201020203" pitchFamily="18" charset="0"/>
              </a:rPr>
              <a:t>L</a:t>
            </a:r>
            <a:r>
              <a:rPr lang="en-US" sz="1300" dirty="0">
                <a:solidFill>
                  <a:schemeClr val="bg1"/>
                </a:solidFill>
                <a:latin typeface="Bembo" panose="02020502050201020203" pitchFamily="18" charset="0"/>
              </a:rPr>
              <a:t>OCAL </a:t>
            </a:r>
            <a:r>
              <a:rPr lang="en-US" sz="1500" dirty="0">
                <a:solidFill>
                  <a:schemeClr val="bg1"/>
                </a:solidFill>
                <a:latin typeface="Bembo" panose="02020502050201020203" pitchFamily="18" charset="0"/>
              </a:rPr>
              <a:t>H</a:t>
            </a:r>
            <a:r>
              <a:rPr lang="en-US" sz="1300" dirty="0">
                <a:solidFill>
                  <a:schemeClr val="bg1"/>
                </a:solidFill>
                <a:latin typeface="Bembo" panose="02020502050201020203" pitchFamily="18" charset="0"/>
              </a:rPr>
              <a:t>EALTH </a:t>
            </a:r>
            <a:r>
              <a:rPr lang="en-US" sz="1500" dirty="0">
                <a:solidFill>
                  <a:schemeClr val="bg1"/>
                </a:solidFill>
                <a:latin typeface="Bembo" panose="02020502050201020203" pitchFamily="18" charset="0"/>
              </a:rPr>
              <a:t>D</a:t>
            </a:r>
            <a:r>
              <a:rPr lang="en-US" sz="1300" dirty="0">
                <a:solidFill>
                  <a:schemeClr val="bg1"/>
                </a:solidFill>
                <a:latin typeface="Bembo" panose="02020502050201020203" pitchFamily="18" charset="0"/>
              </a:rPr>
              <a:t>EPARTMENT </a:t>
            </a:r>
            <a:r>
              <a:rPr lang="en-US" sz="1500" dirty="0">
                <a:solidFill>
                  <a:schemeClr val="bg1"/>
                </a:solidFill>
                <a:latin typeface="Bembo" panose="02020502050201020203" pitchFamily="18" charset="0"/>
              </a:rPr>
              <a:t>A</a:t>
            </a:r>
            <a:r>
              <a:rPr lang="en-US" sz="1300" dirty="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425946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mbria" panose="02040503050406030204" pitchFamily="18" charset="0"/>
              </a:defRPr>
            </a:lvl1pPr>
          </a:lstStyle>
          <a:p>
            <a:r>
              <a:rPr lang="en-US" dirty="0"/>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9" name="TextBox 8">
            <a:extLst>
              <a:ext uri="{FF2B5EF4-FFF2-40B4-BE49-F238E27FC236}">
                <a16:creationId xmlns:a16="http://schemas.microsoft.com/office/drawing/2014/main" id="{8D17DFAA-FAC2-4A20-8BC4-17F7118710DC}"/>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4" name="Picture 3" descr="A close up of a logo&#10;&#10;Description generated with very high confidence">
            <a:extLst>
              <a:ext uri="{FF2B5EF4-FFF2-40B4-BE49-F238E27FC236}">
                <a16:creationId xmlns:a16="http://schemas.microsoft.com/office/drawing/2014/main" id="{C2357476-0A82-4897-AA18-E6622882F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917238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0" y="0"/>
            <a:ext cx="0" cy="0"/>
          </a:xfrm>
          <a:prstGeom prst="rect">
            <a:avLst/>
          </a:prstGeom>
        </p:spPr>
        <p:txBody>
          <a:bodyPr/>
          <a:lstStyle>
            <a:lvl1pPr>
              <a:defRPr/>
            </a:lvl1pPr>
          </a:lstStyle>
          <a:p>
            <a:pPr>
              <a:defRPr/>
            </a:pPr>
            <a:fld id="{8743CB09-8752-46AC-8B73-72F7F099C699}" type="datetime4">
              <a:rPr lang="en-US"/>
              <a:pPr>
                <a:defRPr/>
              </a:pPr>
              <a:t>December 29, 2023</a:t>
            </a:fld>
            <a:endParaRPr lang="en-US" dirty="0"/>
          </a:p>
        </p:txBody>
      </p:sp>
      <p:sp>
        <p:nvSpPr>
          <p:cNvPr id="4" name="Footer Placeholder 3"/>
          <p:cNvSpPr>
            <a:spLocks noGrp="1"/>
          </p:cNvSpPr>
          <p:nvPr>
            <p:ph type="ftr" sz="quarter" idx="11"/>
          </p:nvPr>
        </p:nvSpPr>
        <p:spPr>
          <a:xfrm>
            <a:off x="0" y="0"/>
            <a:ext cx="0" cy="0"/>
          </a:xfrm>
          <a:prstGeom prst="rect">
            <a:avLst/>
          </a:prstGeom>
        </p:spPr>
        <p:txBody>
          <a:bodyPr/>
          <a:lstStyle>
            <a:lvl1pPr>
              <a:defRPr dirty="0"/>
            </a:lvl1pPr>
          </a:lstStyle>
          <a:p>
            <a:pPr>
              <a:defRPr/>
            </a:pPr>
            <a:endParaRPr lang="en-US"/>
          </a:p>
        </p:txBody>
      </p:sp>
      <p:sp>
        <p:nvSpPr>
          <p:cNvPr id="5" name="Slide Number Placeholder 4"/>
          <p:cNvSpPr>
            <a:spLocks noGrp="1"/>
          </p:cNvSpPr>
          <p:nvPr>
            <p:ph type="sldNum" sz="quarter" idx="12"/>
          </p:nvPr>
        </p:nvSpPr>
        <p:spPr>
          <a:xfrm>
            <a:off x="0" y="0"/>
            <a:ext cx="0" cy="0"/>
          </a:xfrm>
          <a:prstGeom prst="rect">
            <a:avLst/>
          </a:prstGeom>
        </p:spPr>
        <p:txBody>
          <a:bodyPr/>
          <a:lstStyle>
            <a:lvl1pPr>
              <a:defRPr/>
            </a:lvl1pPr>
          </a:lstStyle>
          <a:p>
            <a:pPr>
              <a:defRPr/>
            </a:pPr>
            <a:fld id="{CB271CEC-5AC3-4AED-BD0B-716AF240ABA5}" type="slidenum">
              <a:rPr lang="en-US"/>
              <a:pPr>
                <a:defRPr/>
              </a:pPr>
              <a:t>‹#›</a:t>
            </a:fld>
            <a:endParaRPr lang="en-US" dirty="0"/>
          </a:p>
        </p:txBody>
      </p:sp>
    </p:spTree>
    <p:extLst>
      <p:ext uri="{BB962C8B-B14F-4D97-AF65-F5344CB8AC3E}">
        <p14:creationId xmlns:p14="http://schemas.microsoft.com/office/powerpoint/2010/main" val="212712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Palatino Linotype" panose="02040502050505030304" pitchFamily="18" charset="0"/>
              </a:defRPr>
            </a:lvl1pPr>
          </a:lstStyle>
          <a:p>
            <a:r>
              <a:rPr lang="en-US" dirty="0"/>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9" name="TextBox 8">
            <a:extLst>
              <a:ext uri="{FF2B5EF4-FFF2-40B4-BE49-F238E27FC236}">
                <a16:creationId xmlns:a16="http://schemas.microsoft.com/office/drawing/2014/main" id="{8D17DFAA-FAC2-4A20-8BC4-17F7118710DC}"/>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4" name="Picture 3" descr="A close up of a logo&#10;&#10;Description generated with very high confidence">
            <a:extLst>
              <a:ext uri="{FF2B5EF4-FFF2-40B4-BE49-F238E27FC236}">
                <a16:creationId xmlns:a16="http://schemas.microsoft.com/office/drawing/2014/main" id="{C2357476-0A82-4897-AA18-E6622882F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0261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289ED43-E86E-478C-8CA9-657D0F417A15}"/>
              </a:ext>
            </a:extLst>
          </p:cNvPr>
          <p:cNvCxnSpPr/>
          <p:nvPr/>
        </p:nvCxnSpPr>
        <p:spPr>
          <a:xfrm>
            <a:off x="-188976" y="1449359"/>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EE6E04-BD07-436E-8463-584016C9D614}"/>
              </a:ext>
            </a:extLst>
          </p:cNvPr>
          <p:cNvCxnSpPr/>
          <p:nvPr/>
        </p:nvCxnSpPr>
        <p:spPr>
          <a:xfrm>
            <a:off x="-204216" y="1307592"/>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400CD512-303E-4836-B7C7-9B570FAFBB22}"/>
              </a:ext>
            </a:extLst>
          </p:cNvPr>
          <p:cNvPicPr>
            <a:picLocks noChangeAspect="1"/>
          </p:cNvPicPr>
          <p:nvPr/>
        </p:nvPicPr>
        <p:blipFill>
          <a:blip r:embed="rId2"/>
          <a:stretch>
            <a:fillRect/>
          </a:stretch>
        </p:blipFill>
        <p:spPr>
          <a:xfrm>
            <a:off x="926176" y="-33678"/>
            <a:ext cx="9589839" cy="1725318"/>
          </a:xfrm>
          <a:prstGeom prst="rect">
            <a:avLst/>
          </a:prstGeom>
        </p:spPr>
      </p:pic>
      <p:grpSp>
        <p:nvGrpSpPr>
          <p:cNvPr id="12" name="Group 11">
            <a:extLst>
              <a:ext uri="{FF2B5EF4-FFF2-40B4-BE49-F238E27FC236}">
                <a16:creationId xmlns:a16="http://schemas.microsoft.com/office/drawing/2014/main" id="{0DB12707-004E-41C0-B5E9-B8EC3B618360}"/>
              </a:ext>
            </a:extLst>
          </p:cNvPr>
          <p:cNvGrpSpPr/>
          <p:nvPr/>
        </p:nvGrpSpPr>
        <p:grpSpPr>
          <a:xfrm>
            <a:off x="0" y="6227382"/>
            <a:ext cx="12192000" cy="639762"/>
            <a:chOff x="0" y="6227382"/>
            <a:chExt cx="12192000" cy="639762"/>
          </a:xfrm>
        </p:grpSpPr>
        <p:sp>
          <p:nvSpPr>
            <p:cNvPr id="10" name="Rectangle 2">
              <a:extLst>
                <a:ext uri="{FF2B5EF4-FFF2-40B4-BE49-F238E27FC236}">
                  <a16:creationId xmlns:a16="http://schemas.microsoft.com/office/drawing/2014/main" id="{4CF727E9-9B66-4E21-A02B-E60B5618A141}"/>
                </a:ext>
              </a:extLst>
            </p:cNvPr>
            <p:cNvSpPr>
              <a:spLocks noChangeArrowheads="1"/>
            </p:cNvSpPr>
            <p:nvPr/>
          </p:nvSpPr>
          <p:spPr bwMode="auto">
            <a:xfrm>
              <a:off x="0" y="6227382"/>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pic>
          <p:nvPicPr>
            <p:cNvPr id="11" name="Picture 10" descr="A close up of a logo&#10;&#10;Description generated with high confidence">
              <a:extLst>
                <a:ext uri="{FF2B5EF4-FFF2-40B4-BE49-F238E27FC236}">
                  <a16:creationId xmlns:a16="http://schemas.microsoft.com/office/drawing/2014/main" id="{4C03EF5E-FDF4-4EED-AA85-9862C88FA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pic>
        <p:nvPicPr>
          <p:cNvPr id="14" name="Picture 13" descr="A picture containing text&#10;&#10;Description automatically generated">
            <a:extLst>
              <a:ext uri="{FF2B5EF4-FFF2-40B4-BE49-F238E27FC236}">
                <a16:creationId xmlns:a16="http://schemas.microsoft.com/office/drawing/2014/main" id="{F9EAA733-1959-4D22-A094-7DB2B6BDC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5" y="174997"/>
            <a:ext cx="4439733" cy="1204134"/>
          </a:xfrm>
          <a:prstGeom prst="rect">
            <a:avLst/>
          </a:prstGeom>
        </p:spPr>
      </p:pic>
      <p:grpSp>
        <p:nvGrpSpPr>
          <p:cNvPr id="15" name="Group 14">
            <a:extLst>
              <a:ext uri="{FF2B5EF4-FFF2-40B4-BE49-F238E27FC236}">
                <a16:creationId xmlns:a16="http://schemas.microsoft.com/office/drawing/2014/main" id="{0587842D-B9D8-4A3C-B1CE-074B4D882326}"/>
              </a:ext>
            </a:extLst>
          </p:cNvPr>
          <p:cNvGrpSpPr/>
          <p:nvPr/>
        </p:nvGrpSpPr>
        <p:grpSpPr>
          <a:xfrm>
            <a:off x="0" y="6227382"/>
            <a:ext cx="12192000" cy="639762"/>
            <a:chOff x="0" y="6227382"/>
            <a:chExt cx="12192000" cy="639762"/>
          </a:xfrm>
        </p:grpSpPr>
        <p:sp>
          <p:nvSpPr>
            <p:cNvPr id="16" name="Rectangle 2">
              <a:extLst>
                <a:ext uri="{FF2B5EF4-FFF2-40B4-BE49-F238E27FC236}">
                  <a16:creationId xmlns:a16="http://schemas.microsoft.com/office/drawing/2014/main" id="{C901C3E4-4091-44A5-A102-5B26CFD1268A}"/>
                </a:ext>
              </a:extLst>
            </p:cNvPr>
            <p:cNvSpPr>
              <a:spLocks noChangeArrowheads="1"/>
            </p:cNvSpPr>
            <p:nvPr/>
          </p:nvSpPr>
          <p:spPr bwMode="auto">
            <a:xfrm>
              <a:off x="0" y="6227382"/>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Bembo"/>
                  <a:ea typeface="+mn-ea"/>
                  <a:cs typeface="Arial" panose="020B0604020202020204" pitchFamily="34" charset="0"/>
                </a:rPr>
                <a:t>                                                       </a:t>
              </a:r>
            </a:p>
          </p:txBody>
        </p:sp>
        <p:pic>
          <p:nvPicPr>
            <p:cNvPr id="17" name="Picture 16" descr="A close up of a logo&#10;&#10;Description generated with high confidence">
              <a:extLst>
                <a:ext uri="{FF2B5EF4-FFF2-40B4-BE49-F238E27FC236}">
                  <a16:creationId xmlns:a16="http://schemas.microsoft.com/office/drawing/2014/main" id="{115DFFFB-B5B5-42FA-B93F-3F80045E0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spTree>
    <p:extLst>
      <p:ext uri="{BB962C8B-B14F-4D97-AF65-F5344CB8AC3E}">
        <p14:creationId xmlns:p14="http://schemas.microsoft.com/office/powerpoint/2010/main" val="1836059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838200" y="115675"/>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1548881"/>
            <a:ext cx="10515600" cy="4422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4761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centere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838200" y="115675"/>
            <a:ext cx="10515600" cy="1325563"/>
          </a:xfrm>
        </p:spPr>
        <p:txBody>
          <a:bodyPr/>
          <a:lstStyle>
            <a:lvl1pPr algn="l">
              <a:defRPr b="1"/>
            </a:lvl1p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1548881"/>
            <a:ext cx="10515600" cy="4422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789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ic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838200" y="134337"/>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28492" y="1558212"/>
            <a:ext cx="8380818" cy="4432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6476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B263-0C48-4551-9897-EB52D3CAAD82}"/>
              </a:ext>
            </a:extLst>
          </p:cNvPr>
          <p:cNvSpPr>
            <a:spLocks noGrp="1"/>
          </p:cNvSpPr>
          <p:nvPr>
            <p:ph type="title"/>
          </p:nvPr>
        </p:nvSpPr>
        <p:spPr>
          <a:xfrm>
            <a:off x="831850" y="1709738"/>
            <a:ext cx="10515600" cy="2852737"/>
          </a:xfrm>
        </p:spPr>
        <p:txBody>
          <a:bodyPr anchor="b"/>
          <a:lstStyle>
            <a:lvl1pPr>
              <a:defRPr sz="6000" b="1"/>
            </a:lvl1pPr>
          </a:lstStyle>
          <a:p>
            <a:r>
              <a:rPr lang="en-US"/>
              <a:t>Click to edit Master title style</a:t>
            </a:r>
          </a:p>
        </p:txBody>
      </p:sp>
      <p:sp>
        <p:nvSpPr>
          <p:cNvPr id="3" name="Text Placeholder 2">
            <a:extLst>
              <a:ext uri="{FF2B5EF4-FFF2-40B4-BE49-F238E27FC236}">
                <a16:creationId xmlns:a16="http://schemas.microsoft.com/office/drawing/2014/main" id="{77DB8CE0-6994-4951-87DF-D179B8C51F6D}"/>
              </a:ext>
            </a:extLst>
          </p:cNvPr>
          <p:cNvSpPr>
            <a:spLocks noGrp="1"/>
          </p:cNvSpPr>
          <p:nvPr>
            <p:ph type="body" idx="1"/>
          </p:nvPr>
        </p:nvSpPr>
        <p:spPr>
          <a:xfrm>
            <a:off x="831850" y="4589464"/>
            <a:ext cx="10515600" cy="134480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2C6BD-AD8D-43D1-A431-15F094102225}"/>
              </a:ext>
            </a:extLst>
          </p:cNvPr>
          <p:cNvSpPr>
            <a:spLocks noGrp="1"/>
          </p:cNvSpPr>
          <p:nvPr>
            <p:ph type="dt" sz="half" idx="10"/>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5" name="Footer Placeholder 4">
            <a:extLst>
              <a:ext uri="{FF2B5EF4-FFF2-40B4-BE49-F238E27FC236}">
                <a16:creationId xmlns:a16="http://schemas.microsoft.com/office/drawing/2014/main" id="{D11A466D-6BD0-47BB-98BE-ADAF1F9C28E6}"/>
              </a:ext>
            </a:extLst>
          </p:cNvPr>
          <p:cNvSpPr>
            <a:spLocks noGrp="1"/>
          </p:cNvSpPr>
          <p:nvPr>
            <p:ph type="ftr" sz="quarter" idx="11"/>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id="{255CA816-92A1-452F-9053-4EEF4A7B1FAC}"/>
              </a:ext>
            </a:extLst>
          </p:cNvPr>
          <p:cNvSpPr>
            <a:spLocks noGrp="1"/>
          </p:cNvSpPr>
          <p:nvPr>
            <p:ph type="sldNum" sz="quarter" idx="12"/>
          </p:nvPr>
        </p:nvSpPr>
        <p:spPr/>
        <p:txBody>
          <a:bodyPr/>
          <a:lstStyle>
            <a:lvl1pPr>
              <a:defRPr>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957089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a:xfrm>
            <a:off x="838200" y="103857"/>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0A5954FF-8D05-4DB7-8B7B-0C9BD1A291A0}" type="slidenum">
              <a:rPr lang="en-US" smtClean="0"/>
              <a:t>‹#›</a:t>
            </a:fld>
            <a:endParaRPr lang="en-US"/>
          </a:p>
        </p:txBody>
      </p:sp>
    </p:spTree>
    <p:extLst>
      <p:ext uri="{BB962C8B-B14F-4D97-AF65-F5344CB8AC3E}">
        <p14:creationId xmlns:p14="http://schemas.microsoft.com/office/powerpoint/2010/main" val="3505738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 centere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a:xfrm>
            <a:off x="838200" y="103857"/>
            <a:ext cx="10515600" cy="1325563"/>
          </a:xfrm>
        </p:spPr>
        <p:txBody>
          <a:bodyPr/>
          <a:lstStyle>
            <a:lvl1pPr algn="l">
              <a:defRPr b="1"/>
            </a:lvl1p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lvl1pPr>
              <a:defRPr>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613825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311D-0EE5-413F-B4C4-81B73BC35120}"/>
              </a:ext>
            </a:extLst>
          </p:cNvPr>
          <p:cNvSpPr>
            <a:spLocks noGrp="1"/>
          </p:cNvSpPr>
          <p:nvPr>
            <p:ph type="title"/>
          </p:nvPr>
        </p:nvSpPr>
        <p:spPr>
          <a:xfrm>
            <a:off x="839788" y="10385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DB068-1EBC-4B48-9024-F38321B55AD7}"/>
              </a:ext>
            </a:extLst>
          </p:cNvPr>
          <p:cNvSpPr>
            <a:spLocks noGrp="1"/>
          </p:cNvSpPr>
          <p:nvPr>
            <p:ph type="body" idx="1"/>
          </p:nvPr>
        </p:nvSpPr>
        <p:spPr>
          <a:xfrm>
            <a:off x="839788" y="14385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D2ABB-7A35-4709-AA62-BE7D0709412C}"/>
              </a:ext>
            </a:extLst>
          </p:cNvPr>
          <p:cNvSpPr>
            <a:spLocks noGrp="1"/>
          </p:cNvSpPr>
          <p:nvPr>
            <p:ph sz="half" idx="2"/>
          </p:nvPr>
        </p:nvSpPr>
        <p:spPr>
          <a:xfrm>
            <a:off x="839788" y="2262469"/>
            <a:ext cx="5157787" cy="3662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55FD9-C06B-4E5B-957C-58F07A138F9C}"/>
              </a:ext>
            </a:extLst>
          </p:cNvPr>
          <p:cNvSpPr>
            <a:spLocks noGrp="1"/>
          </p:cNvSpPr>
          <p:nvPr>
            <p:ph type="body" sz="quarter" idx="3"/>
          </p:nvPr>
        </p:nvSpPr>
        <p:spPr>
          <a:xfrm>
            <a:off x="6172200" y="14385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07D64-1978-4BD0-958C-C6E2C54E26EF}"/>
              </a:ext>
            </a:extLst>
          </p:cNvPr>
          <p:cNvSpPr>
            <a:spLocks noGrp="1"/>
          </p:cNvSpPr>
          <p:nvPr>
            <p:ph sz="quarter" idx="4"/>
          </p:nvPr>
        </p:nvSpPr>
        <p:spPr>
          <a:xfrm>
            <a:off x="6172200" y="2262469"/>
            <a:ext cx="5183188" cy="3662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5E707-3E05-47C4-9AB4-A50E9C12B3EB}"/>
              </a:ext>
            </a:extLst>
          </p:cNvPr>
          <p:cNvSpPr>
            <a:spLocks noGrp="1"/>
          </p:cNvSpPr>
          <p:nvPr>
            <p:ph type="dt" sz="half" idx="10"/>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8" name="Footer Placeholder 7">
            <a:extLst>
              <a:ext uri="{FF2B5EF4-FFF2-40B4-BE49-F238E27FC236}">
                <a16:creationId xmlns:a16="http://schemas.microsoft.com/office/drawing/2014/main" id="{D144FD18-2094-4CD3-AC01-5EF04086FA95}"/>
              </a:ext>
            </a:extLst>
          </p:cNvPr>
          <p:cNvSpPr>
            <a:spLocks noGrp="1"/>
          </p:cNvSpPr>
          <p:nvPr>
            <p:ph type="ftr" sz="quarter" idx="11"/>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9" name="Slide Number Placeholder 8">
            <a:extLst>
              <a:ext uri="{FF2B5EF4-FFF2-40B4-BE49-F238E27FC236}">
                <a16:creationId xmlns:a16="http://schemas.microsoft.com/office/drawing/2014/main" id="{9FC60F51-DD04-453F-9023-885B4E54A399}"/>
              </a:ext>
            </a:extLst>
          </p:cNvPr>
          <p:cNvSpPr>
            <a:spLocks noGrp="1"/>
          </p:cNvSpPr>
          <p:nvPr>
            <p:ph type="sldNum" sz="quarter" idx="12"/>
          </p:nvPr>
        </p:nvSpPr>
        <p:spPr/>
        <p:txBody>
          <a:bodyPr/>
          <a:lstStyle>
            <a:lvl1pPr>
              <a:defRPr>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77494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a:xfrm>
            <a:off x="838200" y="103857"/>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208FDB1F-DBFF-4828-BA33-B1DF0BC8BF18}" type="slidenum">
              <a:rPr lang="en-US" smtClean="0"/>
              <a:t>‹#›</a:t>
            </a:fld>
            <a:endParaRPr lang="en-US"/>
          </a:p>
        </p:txBody>
      </p:sp>
      <p:sp>
        <p:nvSpPr>
          <p:cNvPr id="8" name="Rectangle 2">
            <a:extLst>
              <a:ext uri="{FF2B5EF4-FFF2-40B4-BE49-F238E27FC236}">
                <a16:creationId xmlns:a16="http://schemas.microsoft.com/office/drawing/2014/main" id="{520680B4-2B71-A6CA-30D1-F41DC2B8CE8F}"/>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9" name="TextBox 8">
            <a:extLst>
              <a:ext uri="{FF2B5EF4-FFF2-40B4-BE49-F238E27FC236}">
                <a16:creationId xmlns:a16="http://schemas.microsoft.com/office/drawing/2014/main" id="{31152F89-6CFB-60FC-0762-17ECC5E9E977}"/>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55414008-44B8-A369-763D-E126884899D1}"/>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11" name="Picture 10" descr="A close up of a logo&#10;&#10;Description generated with very high confidence">
            <a:extLst>
              <a:ext uri="{FF2B5EF4-FFF2-40B4-BE49-F238E27FC236}">
                <a16:creationId xmlns:a16="http://schemas.microsoft.com/office/drawing/2014/main" id="{11A8262D-8110-2AA0-3B49-01AE3B165C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80634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a:xfrm>
            <a:off x="838200" y="113188"/>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lvl1pPr>
              <a:defRPr>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901029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a:xfrm>
            <a:off x="838200" y="113188"/>
            <a:ext cx="10515600" cy="1325563"/>
          </a:xfrm>
        </p:spPr>
        <p:txBody>
          <a:bodyPr/>
          <a:lstStyle>
            <a:lvl1pPr algn="l">
              <a:defRPr/>
            </a:lvl1p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lvl1pPr>
              <a:defRPr>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701731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7D0A8-E8F7-4874-857E-972204F219AC}"/>
              </a:ext>
            </a:extLst>
          </p:cNvPr>
          <p:cNvSpPr>
            <a:spLocks noGrp="1"/>
          </p:cNvSpPr>
          <p:nvPr>
            <p:ph type="dt" sz="half" idx="10"/>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3" name="Footer Placeholder 2">
            <a:extLst>
              <a:ext uri="{FF2B5EF4-FFF2-40B4-BE49-F238E27FC236}">
                <a16:creationId xmlns:a16="http://schemas.microsoft.com/office/drawing/2014/main" id="{1B254EB6-355E-4511-A882-8BE4B5A5442D}"/>
              </a:ext>
            </a:extLst>
          </p:cNvPr>
          <p:cNvSpPr>
            <a:spLocks noGrp="1"/>
          </p:cNvSpPr>
          <p:nvPr>
            <p:ph type="ftr" sz="quarter" idx="11"/>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4" name="Slide Number Placeholder 3">
            <a:extLst>
              <a:ext uri="{FF2B5EF4-FFF2-40B4-BE49-F238E27FC236}">
                <a16:creationId xmlns:a16="http://schemas.microsoft.com/office/drawing/2014/main" id="{B96BF841-2DBF-4993-917D-63CC16D6C712}"/>
              </a:ext>
            </a:extLst>
          </p:cNvPr>
          <p:cNvSpPr>
            <a:spLocks noGrp="1"/>
          </p:cNvSpPr>
          <p:nvPr>
            <p:ph type="sldNum" sz="quarter" idx="12"/>
          </p:nvPr>
        </p:nvSpPr>
        <p:spPr/>
        <p:txBody>
          <a:bodyPr/>
          <a:lstStyle>
            <a:lvl1pPr>
              <a:defRPr>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655165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0A5954FF-8D05-4DB7-8B7B-0C9BD1A291A0}" type="slidenum">
              <a:rPr lang="en-US" smtClean="0"/>
              <a:t>‹#›</a:t>
            </a:fld>
            <a:endParaRPr lang="en-US"/>
          </a:p>
        </p:txBody>
      </p:sp>
    </p:spTree>
    <p:extLst>
      <p:ext uri="{BB962C8B-B14F-4D97-AF65-F5344CB8AC3E}">
        <p14:creationId xmlns:p14="http://schemas.microsoft.com/office/powerpoint/2010/main" val="2621133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BBEA-4E2D-407D-BE83-47EF2FCB0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003F3-24B5-4BA2-993D-EF6C5C5D1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887DB1-E3CF-43B6-8BBC-4D4A6195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994D6-EF9E-4A2B-BA50-48A4FFED57C0}"/>
              </a:ext>
            </a:extLst>
          </p:cNvPr>
          <p:cNvSpPr>
            <a:spLocks noGrp="1"/>
          </p:cNvSpPr>
          <p:nvPr>
            <p:ph type="dt" sz="half" idx="10"/>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6" name="Footer Placeholder 5">
            <a:extLst>
              <a:ext uri="{FF2B5EF4-FFF2-40B4-BE49-F238E27FC236}">
                <a16:creationId xmlns:a16="http://schemas.microsoft.com/office/drawing/2014/main" id="{979C7FBD-087D-49B2-85FB-91935D5394CC}"/>
              </a:ext>
            </a:extLst>
          </p:cNvPr>
          <p:cNvSpPr>
            <a:spLocks noGrp="1"/>
          </p:cNvSpPr>
          <p:nvPr>
            <p:ph type="ftr" sz="quarter" idx="11"/>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7" name="Slide Number Placeholder 6">
            <a:extLst>
              <a:ext uri="{FF2B5EF4-FFF2-40B4-BE49-F238E27FC236}">
                <a16:creationId xmlns:a16="http://schemas.microsoft.com/office/drawing/2014/main" id="{E94DB734-4A67-4F5A-93A9-1E119CB4467D}"/>
              </a:ext>
            </a:extLst>
          </p:cNvPr>
          <p:cNvSpPr>
            <a:spLocks noGrp="1"/>
          </p:cNvSpPr>
          <p:nvPr>
            <p:ph type="sldNum" sz="quarter" idx="12"/>
          </p:nvPr>
        </p:nvSpPr>
        <p:spPr/>
        <p:txBody>
          <a:bodyPr/>
          <a:lstStyle>
            <a:lvl1pPr>
              <a:defRPr>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623170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E16C-9C3E-46F1-8DFB-F82BDDEC8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1FA8B6-75C8-457F-A845-3937730AF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779A4-150D-4665-905F-8CA1B584615C}"/>
              </a:ext>
            </a:extLst>
          </p:cNvPr>
          <p:cNvSpPr>
            <a:spLocks noGrp="1"/>
          </p:cNvSpPr>
          <p:nvPr>
            <p:ph type="dt" sz="half" idx="10"/>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5" name="Footer Placeholder 4">
            <a:extLst>
              <a:ext uri="{FF2B5EF4-FFF2-40B4-BE49-F238E27FC236}">
                <a16:creationId xmlns:a16="http://schemas.microsoft.com/office/drawing/2014/main" id="{5FF22C14-82B7-4BAC-A1BD-47B06D532EF2}"/>
              </a:ext>
            </a:extLst>
          </p:cNvPr>
          <p:cNvSpPr>
            <a:spLocks noGrp="1"/>
          </p:cNvSpPr>
          <p:nvPr>
            <p:ph type="ftr" sz="quarter" idx="11"/>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id="{721CC951-0C68-4BED-A456-FC27DE948AAC}"/>
              </a:ext>
            </a:extLst>
          </p:cNvPr>
          <p:cNvSpPr>
            <a:spLocks noGrp="1"/>
          </p:cNvSpPr>
          <p:nvPr>
            <p:ph type="sldNum" sz="quarter" idx="12"/>
          </p:nvPr>
        </p:nvSpPr>
        <p:spPr/>
        <p:txBody>
          <a:bodyPr/>
          <a:lstStyle>
            <a:lvl1pPr>
              <a:defRPr>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121715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90DE2-415B-4972-B521-C68D076246FD}"/>
              </a:ext>
            </a:extLst>
          </p:cNvPr>
          <p:cNvSpPr>
            <a:spLocks noGrp="1"/>
          </p:cNvSpPr>
          <p:nvPr>
            <p:ph type="title" orient="vert"/>
          </p:nvPr>
        </p:nvSpPr>
        <p:spPr>
          <a:xfrm>
            <a:off x="8724900" y="365125"/>
            <a:ext cx="2628900" cy="552249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88871-40FA-4466-A08D-5CF1A1F2F244}"/>
              </a:ext>
            </a:extLst>
          </p:cNvPr>
          <p:cNvSpPr>
            <a:spLocks noGrp="1"/>
          </p:cNvSpPr>
          <p:nvPr>
            <p:ph type="body" orient="vert" idx="1"/>
          </p:nvPr>
        </p:nvSpPr>
        <p:spPr>
          <a:xfrm>
            <a:off x="838200" y="365125"/>
            <a:ext cx="7734300" cy="55224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ACAA2-3326-4C55-8598-7A2FA884EF76}"/>
              </a:ext>
            </a:extLst>
          </p:cNvPr>
          <p:cNvSpPr>
            <a:spLocks noGrp="1"/>
          </p:cNvSpPr>
          <p:nvPr>
            <p:ph type="dt" sz="half" idx="10"/>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5" name="Footer Placeholder 4">
            <a:extLst>
              <a:ext uri="{FF2B5EF4-FFF2-40B4-BE49-F238E27FC236}">
                <a16:creationId xmlns:a16="http://schemas.microsoft.com/office/drawing/2014/main" id="{CDF0D416-CB37-4727-8338-F2A2B571890A}"/>
              </a:ext>
            </a:extLst>
          </p:cNvPr>
          <p:cNvSpPr>
            <a:spLocks noGrp="1"/>
          </p:cNvSpPr>
          <p:nvPr>
            <p:ph type="ftr" sz="quarter" idx="11"/>
          </p:nvPr>
        </p:nvSpPr>
        <p:spPr/>
        <p:txBody>
          <a:bodyPr/>
          <a:lstStyle>
            <a:lvl1pPr>
              <a:defRPr>
                <a:latin typeface="Open Sans" panose="020B0606030504020204" pitchFamily="34" charset="0"/>
              </a:defRPr>
            </a:lvl1pPr>
          </a:lstStyle>
          <a:p>
            <a:pPr>
              <a:defRPr/>
            </a:pPr>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id="{5E975806-BC98-49EF-BD51-63151258F806}"/>
              </a:ext>
            </a:extLst>
          </p:cNvPr>
          <p:cNvSpPr>
            <a:spLocks noGrp="1"/>
          </p:cNvSpPr>
          <p:nvPr>
            <p:ph type="sldNum" sz="quarter" idx="12"/>
          </p:nvPr>
        </p:nvSpPr>
        <p:spPr/>
        <p:txBody>
          <a:bodyPr/>
          <a:lstStyle>
            <a:lvl1pPr>
              <a:defRPr>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915998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41689"/>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133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5AC23F-5128-4446-955B-55B4A5C1E966}"/>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3" name="TextBox 2">
            <a:extLst>
              <a:ext uri="{FF2B5EF4-FFF2-40B4-BE49-F238E27FC236}">
                <a16:creationId xmlns:a16="http://schemas.microsoft.com/office/drawing/2014/main" id="{B9A57343-9244-47AD-9140-469CD736653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4" name="TextBox 3">
            <a:extLst>
              <a:ext uri="{FF2B5EF4-FFF2-40B4-BE49-F238E27FC236}">
                <a16:creationId xmlns:a16="http://schemas.microsoft.com/office/drawing/2014/main" id="{DDB73B2E-FB1E-4524-A9FE-5D6C26A3B452}"/>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12358743-5441-4187-A56C-866CD6000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
        <p:nvSpPr>
          <p:cNvPr id="6" name="Text Placeholder 5">
            <a:extLst>
              <a:ext uri="{FF2B5EF4-FFF2-40B4-BE49-F238E27FC236}">
                <a16:creationId xmlns:a16="http://schemas.microsoft.com/office/drawing/2014/main" id="{46811A9A-EFEF-4032-9351-B86C5027276E}"/>
              </a:ext>
            </a:extLst>
          </p:cNvPr>
          <p:cNvSpPr>
            <a:spLocks noGrp="1"/>
          </p:cNvSpPr>
          <p:nvPr>
            <p:ph type="body" sz="quarter" idx="10"/>
          </p:nvPr>
        </p:nvSpPr>
        <p:spPr>
          <a:xfrm>
            <a:off x="416702" y="2098768"/>
            <a:ext cx="2926270" cy="931863"/>
          </a:xfrm>
          <a:prstGeom prst="rect">
            <a:avLst/>
          </a:prstGeom>
        </p:spPr>
        <p:txBody>
          <a:bodyPr/>
          <a:lstStyle>
            <a:lvl1pPr marL="0" indent="0" algn="ctr">
              <a:buNone/>
              <a:defRPr b="1">
                <a:latin typeface="Open Sans" panose="020B0606030504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2386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
            <a:ext cx="10972800" cy="1143000"/>
          </a:xfrm>
          <a:prstGeom prst="rect">
            <a:avLst/>
          </a:prstGeom>
        </p:spPr>
        <p:txBody>
          <a:bodyPr/>
          <a:lstStyle>
            <a:lvl1pPr>
              <a:defRPr b="1">
                <a:latin typeface="Open Sans" panose="020B0606030504020204" pitchFamily="34"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7240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208FDB1F-DBFF-4828-BA33-B1DF0BC8BF18}" type="slidenum">
              <a:rPr lang="en-US" smtClean="0"/>
              <a:t>‹#›</a:t>
            </a:fld>
            <a:endParaRPr lang="en-US"/>
          </a:p>
        </p:txBody>
      </p:sp>
      <p:sp>
        <p:nvSpPr>
          <p:cNvPr id="8" name="Rectangle 2">
            <a:extLst>
              <a:ext uri="{FF2B5EF4-FFF2-40B4-BE49-F238E27FC236}">
                <a16:creationId xmlns:a16="http://schemas.microsoft.com/office/drawing/2014/main" id="{9C41B2DC-7CD2-6AA9-0B2E-85A8CA0833C8}"/>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9" name="TextBox 8">
            <a:extLst>
              <a:ext uri="{FF2B5EF4-FFF2-40B4-BE49-F238E27FC236}">
                <a16:creationId xmlns:a16="http://schemas.microsoft.com/office/drawing/2014/main" id="{BF9AB290-10AB-EC82-17A7-0F91C241139F}"/>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ABC1028E-8D1B-7417-519E-2ECFADED0057}"/>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11" name="Picture 10" descr="A close up of a logo&#10;&#10;Description generated with very high confidence">
            <a:extLst>
              <a:ext uri="{FF2B5EF4-FFF2-40B4-BE49-F238E27FC236}">
                <a16:creationId xmlns:a16="http://schemas.microsoft.com/office/drawing/2014/main" id="{25CD70F1-164C-2E9A-368B-7E7BE5AE1D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05698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10386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796957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60350"/>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352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FEE4-2E96-4D60-9676-1650E50A3D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Picture Placeholder 7">
            <a:extLst>
              <a:ext uri="{FF2B5EF4-FFF2-40B4-BE49-F238E27FC236}">
                <a16:creationId xmlns:a16="http://schemas.microsoft.com/office/drawing/2014/main" id="{53BE0464-2104-49E5-96B0-AB10D1B73EAA}"/>
              </a:ext>
            </a:extLst>
          </p:cNvPr>
          <p:cNvSpPr>
            <a:spLocks noGrp="1"/>
          </p:cNvSpPr>
          <p:nvPr>
            <p:ph type="pic" sz="quarter" idx="10"/>
          </p:nvPr>
        </p:nvSpPr>
        <p:spPr>
          <a:xfrm>
            <a:off x="1320800" y="2530475"/>
            <a:ext cx="3398838" cy="2789238"/>
          </a:xfrm>
          <a:prstGeom prst="rect">
            <a:avLst/>
          </a:prstGeom>
        </p:spPr>
        <p:txBody>
          <a:bodyPr/>
          <a:lstStyle/>
          <a:p>
            <a:r>
              <a:rPr lang="en-US"/>
              <a:t>Click icon to add picture</a:t>
            </a:r>
          </a:p>
        </p:txBody>
      </p:sp>
    </p:spTree>
    <p:extLst>
      <p:ext uri="{BB962C8B-B14F-4D97-AF65-F5344CB8AC3E}">
        <p14:creationId xmlns:p14="http://schemas.microsoft.com/office/powerpoint/2010/main" val="3395346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Bembo" panose="02020502050201020203" pitchFamily="18" charset="0"/>
              </a:rPr>
              <a:t>L</a:t>
            </a:r>
            <a:r>
              <a:rPr lang="en-US" sz="1300">
                <a:solidFill>
                  <a:schemeClr val="bg1"/>
                </a:solidFill>
                <a:latin typeface="Bembo" panose="02020502050201020203" pitchFamily="18" charset="0"/>
              </a:rPr>
              <a:t>OCAL </a:t>
            </a:r>
            <a:r>
              <a:rPr lang="en-US" sz="1500">
                <a:solidFill>
                  <a:schemeClr val="bg1"/>
                </a:solidFill>
                <a:latin typeface="Bembo" panose="02020502050201020203" pitchFamily="18" charset="0"/>
              </a:rPr>
              <a:t>H</a:t>
            </a:r>
            <a:r>
              <a:rPr lang="en-US" sz="1300">
                <a:solidFill>
                  <a:schemeClr val="bg1"/>
                </a:solidFill>
                <a:latin typeface="Bembo" panose="02020502050201020203" pitchFamily="18" charset="0"/>
              </a:rPr>
              <a:t>EALTH </a:t>
            </a:r>
            <a:r>
              <a:rPr lang="en-US" sz="1500">
                <a:solidFill>
                  <a:schemeClr val="bg1"/>
                </a:solidFill>
                <a:latin typeface="Bembo" panose="02020502050201020203" pitchFamily="18" charset="0"/>
              </a:rPr>
              <a:t>D</a:t>
            </a:r>
            <a:r>
              <a:rPr lang="en-US" sz="1300">
                <a:solidFill>
                  <a:schemeClr val="bg1"/>
                </a:solidFill>
                <a:latin typeface="Bembo" panose="02020502050201020203" pitchFamily="18" charset="0"/>
              </a:rPr>
              <a:t>EPARTMENT </a:t>
            </a:r>
            <a:r>
              <a:rPr lang="en-US" sz="1500">
                <a:solidFill>
                  <a:schemeClr val="bg1"/>
                </a:solidFill>
                <a:latin typeface="Bembo" panose="02020502050201020203" pitchFamily="18" charset="0"/>
              </a:rPr>
              <a:t>A</a:t>
            </a:r>
            <a:r>
              <a:rPr lang="en-US" sz="130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51836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6150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Open Sans" panose="020B0606030504020204" pitchFamily="34" charset="0"/>
              </a:defRPr>
            </a:lvl1pPr>
          </a:lstStyle>
          <a:p>
            <a:r>
              <a:rPr lang="en-US"/>
              <a:t>Click to edit Master title style</a:t>
            </a:r>
          </a:p>
        </p:txBody>
      </p:sp>
      <p:sp>
        <p:nvSpPr>
          <p:cNvPr id="7" name="Rectangle 2">
            <a:extLst>
              <a:ext uri="{FF2B5EF4-FFF2-40B4-BE49-F238E27FC236}">
                <a16:creationId xmlns:a16="http://schemas.microsoft.com/office/drawing/2014/main" id="{B0B9EF06-6340-468F-9E38-402D2BE5D7E4}"/>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11" name="TextBox 10">
            <a:extLst>
              <a:ext uri="{FF2B5EF4-FFF2-40B4-BE49-F238E27FC236}">
                <a16:creationId xmlns:a16="http://schemas.microsoft.com/office/drawing/2014/main" id="{C11EC17A-32E4-4853-B854-D02DC6478E4E}"/>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2" name="TextBox 11">
            <a:extLst>
              <a:ext uri="{FF2B5EF4-FFF2-40B4-BE49-F238E27FC236}">
                <a16:creationId xmlns:a16="http://schemas.microsoft.com/office/drawing/2014/main" id="{C5DE482C-CE84-4EBC-B8E1-B1CE5731A12F}"/>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3" name="Picture 12" descr="A close up of a logo&#10;&#10;Description generated with very high confidence">
            <a:extLst>
              <a:ext uri="{FF2B5EF4-FFF2-40B4-BE49-F238E27FC236}">
                <a16:creationId xmlns:a16="http://schemas.microsoft.com/office/drawing/2014/main" id="{4D57EEFD-09AB-41C1-9525-EF94B8E26A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59504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289ED43-E86E-478C-8CA9-657D0F417A15}"/>
              </a:ext>
            </a:extLst>
          </p:cNvPr>
          <p:cNvCxnSpPr/>
          <p:nvPr/>
        </p:nvCxnSpPr>
        <p:spPr>
          <a:xfrm>
            <a:off x="-188976" y="1449359"/>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EE6E04-BD07-436E-8463-584016C9D614}"/>
              </a:ext>
            </a:extLst>
          </p:cNvPr>
          <p:cNvCxnSpPr/>
          <p:nvPr/>
        </p:nvCxnSpPr>
        <p:spPr>
          <a:xfrm>
            <a:off x="-204216" y="1307592"/>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400CD512-303E-4836-B7C7-9B570FAFBB22}"/>
              </a:ext>
            </a:extLst>
          </p:cNvPr>
          <p:cNvPicPr>
            <a:picLocks noChangeAspect="1"/>
          </p:cNvPicPr>
          <p:nvPr/>
        </p:nvPicPr>
        <p:blipFill>
          <a:blip r:embed="rId2"/>
          <a:stretch>
            <a:fillRect/>
          </a:stretch>
        </p:blipFill>
        <p:spPr>
          <a:xfrm>
            <a:off x="926176" y="-33678"/>
            <a:ext cx="9589839" cy="1725318"/>
          </a:xfrm>
          <a:prstGeom prst="rect">
            <a:avLst/>
          </a:prstGeom>
        </p:spPr>
      </p:pic>
      <p:grpSp>
        <p:nvGrpSpPr>
          <p:cNvPr id="12" name="Group 11">
            <a:extLst>
              <a:ext uri="{FF2B5EF4-FFF2-40B4-BE49-F238E27FC236}">
                <a16:creationId xmlns:a16="http://schemas.microsoft.com/office/drawing/2014/main" id="{0DB12707-004E-41C0-B5E9-B8EC3B618360}"/>
              </a:ext>
            </a:extLst>
          </p:cNvPr>
          <p:cNvGrpSpPr/>
          <p:nvPr/>
        </p:nvGrpSpPr>
        <p:grpSpPr>
          <a:xfrm>
            <a:off x="0" y="6227382"/>
            <a:ext cx="12192000" cy="639762"/>
            <a:chOff x="0" y="6227382"/>
            <a:chExt cx="12192000" cy="639762"/>
          </a:xfrm>
        </p:grpSpPr>
        <p:sp>
          <p:nvSpPr>
            <p:cNvPr id="10" name="Rectangle 2">
              <a:extLst>
                <a:ext uri="{FF2B5EF4-FFF2-40B4-BE49-F238E27FC236}">
                  <a16:creationId xmlns:a16="http://schemas.microsoft.com/office/drawing/2014/main" id="{4CF727E9-9B66-4E21-A02B-E60B5618A141}"/>
                </a:ext>
              </a:extLst>
            </p:cNvPr>
            <p:cNvSpPr>
              <a:spLocks noChangeArrowheads="1"/>
            </p:cNvSpPr>
            <p:nvPr/>
          </p:nvSpPr>
          <p:spPr bwMode="auto">
            <a:xfrm>
              <a:off x="0" y="6227382"/>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pic>
          <p:nvPicPr>
            <p:cNvPr id="11" name="Picture 10" descr="A close up of a logo&#10;&#10;Description generated with high confidence">
              <a:extLst>
                <a:ext uri="{FF2B5EF4-FFF2-40B4-BE49-F238E27FC236}">
                  <a16:creationId xmlns:a16="http://schemas.microsoft.com/office/drawing/2014/main" id="{4C03EF5E-FDF4-4EED-AA85-9862C88FA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spTree>
    <p:extLst>
      <p:ext uri="{BB962C8B-B14F-4D97-AF65-F5344CB8AC3E}">
        <p14:creationId xmlns:p14="http://schemas.microsoft.com/office/powerpoint/2010/main" val="2954376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399288" y="395605"/>
            <a:ext cx="10515600" cy="1325563"/>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399288" y="2111057"/>
            <a:ext cx="10515600" cy="435133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40885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B263-0C48-4551-9897-EB52D3CAA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B8CE0-6994-4951-87DF-D179B8C51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2C6BD-AD8D-43D1-A431-15F0941022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1A466D-6BD0-47BB-98BE-ADAF1F9C2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CA816-92A1-452F-9053-4EEF4A7B1FAC}"/>
              </a:ext>
            </a:extLst>
          </p:cNvPr>
          <p:cNvSpPr>
            <a:spLocks noGrp="1"/>
          </p:cNvSpPr>
          <p:nvPr>
            <p:ph type="sldNum" sz="quarter" idx="12"/>
          </p:nvPr>
        </p:nvSpPr>
        <p:spPr/>
        <p:txBody>
          <a:bodyPr/>
          <a:lstStyle/>
          <a:p>
            <a:fld id="{9635C6B6-46AC-42F2-8015-157F9265F2DE}" type="slidenum">
              <a:rPr lang="en-US" smtClean="0"/>
              <a:t>‹#›</a:t>
            </a:fld>
            <a:endParaRPr lang="en-US"/>
          </a:p>
        </p:txBody>
      </p:sp>
    </p:spTree>
    <p:extLst>
      <p:ext uri="{BB962C8B-B14F-4D97-AF65-F5344CB8AC3E}">
        <p14:creationId xmlns:p14="http://schemas.microsoft.com/office/powerpoint/2010/main" val="2586440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9635C6B6-46AC-42F2-8015-157F9265F2DE}" type="slidenum">
              <a:rPr lang="en-US" smtClean="0"/>
              <a:t>‹#›</a:t>
            </a:fld>
            <a:endParaRPr lang="en-US"/>
          </a:p>
        </p:txBody>
      </p:sp>
    </p:spTree>
    <p:extLst>
      <p:ext uri="{BB962C8B-B14F-4D97-AF65-F5344CB8AC3E}">
        <p14:creationId xmlns:p14="http://schemas.microsoft.com/office/powerpoint/2010/main" val="160869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a:xfrm>
            <a:off x="838200" y="113188"/>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p>
            <a:fld id="{208FDB1F-DBFF-4828-BA33-B1DF0BC8BF18}" type="slidenum">
              <a:rPr lang="en-US" smtClean="0"/>
              <a:t>‹#›</a:t>
            </a:fld>
            <a:endParaRPr lang="en-US"/>
          </a:p>
        </p:txBody>
      </p:sp>
      <p:sp>
        <p:nvSpPr>
          <p:cNvPr id="6" name="Rectangle 5">
            <a:extLst>
              <a:ext uri="{FF2B5EF4-FFF2-40B4-BE49-F238E27FC236}">
                <a16:creationId xmlns:a16="http://schemas.microsoft.com/office/drawing/2014/main" id="{C966D953-15C1-EAE7-AEB1-16436CCB9A85}"/>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7" name="TextBox 6">
            <a:extLst>
              <a:ext uri="{FF2B5EF4-FFF2-40B4-BE49-F238E27FC236}">
                <a16:creationId xmlns:a16="http://schemas.microsoft.com/office/drawing/2014/main" id="{91DE49F3-6609-195E-A340-5119CF899A7A}"/>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8" name="TextBox 7">
            <a:extLst>
              <a:ext uri="{FF2B5EF4-FFF2-40B4-BE49-F238E27FC236}">
                <a16:creationId xmlns:a16="http://schemas.microsoft.com/office/drawing/2014/main" id="{2719A8F2-2BBE-3580-2C18-270CDC3775F8}"/>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41196047-1495-D9DE-A8A4-3BFDEC9530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002954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311D-0EE5-413F-B4C4-81B73BC351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DB068-1EBC-4B48-9024-F38321B55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D2ABB-7A35-4709-AA62-BE7D070941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55FD9-C06B-4E5B-957C-58F07A138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07D64-1978-4BD0-958C-C6E2C54E2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5E707-3E05-47C4-9AB4-A50E9C12B3E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144FD18-2094-4CD3-AC01-5EF04086F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C60F51-DD04-453F-9023-885B4E54A399}"/>
              </a:ext>
            </a:extLst>
          </p:cNvPr>
          <p:cNvSpPr>
            <a:spLocks noGrp="1"/>
          </p:cNvSpPr>
          <p:nvPr>
            <p:ph type="sldNum" sz="quarter" idx="12"/>
          </p:nvPr>
        </p:nvSpPr>
        <p:spPr/>
        <p:txBody>
          <a:bodyPr/>
          <a:lstStyle/>
          <a:p>
            <a:fld id="{9635C6B6-46AC-42F2-8015-157F9265F2DE}" type="slidenum">
              <a:rPr lang="en-US" smtClean="0"/>
              <a:t>‹#›</a:t>
            </a:fld>
            <a:endParaRPr lang="en-US"/>
          </a:p>
        </p:txBody>
      </p:sp>
    </p:spTree>
    <p:extLst>
      <p:ext uri="{BB962C8B-B14F-4D97-AF65-F5344CB8AC3E}">
        <p14:creationId xmlns:p14="http://schemas.microsoft.com/office/powerpoint/2010/main" val="867060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p>
            <a:fld id="{9635C6B6-46AC-42F2-8015-157F9265F2DE}" type="slidenum">
              <a:rPr lang="en-US" smtClean="0"/>
              <a:t>‹#›</a:t>
            </a:fld>
            <a:endParaRPr lang="en-US"/>
          </a:p>
        </p:txBody>
      </p:sp>
    </p:spTree>
    <p:extLst>
      <p:ext uri="{BB962C8B-B14F-4D97-AF65-F5344CB8AC3E}">
        <p14:creationId xmlns:p14="http://schemas.microsoft.com/office/powerpoint/2010/main" val="1415619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7D0A8-E8F7-4874-857E-972204F219A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B254EB6-355E-4511-A882-8BE4B5A54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BF841-2DBF-4993-917D-63CC16D6C712}"/>
              </a:ext>
            </a:extLst>
          </p:cNvPr>
          <p:cNvSpPr>
            <a:spLocks noGrp="1"/>
          </p:cNvSpPr>
          <p:nvPr>
            <p:ph type="sldNum" sz="quarter" idx="12"/>
          </p:nvPr>
        </p:nvSpPr>
        <p:spPr/>
        <p:txBody>
          <a:bodyPr/>
          <a:lstStyle/>
          <a:p>
            <a:fld id="{9635C6B6-46AC-42F2-8015-157F9265F2DE}" type="slidenum">
              <a:rPr lang="en-US" smtClean="0"/>
              <a:t>‹#›</a:t>
            </a:fld>
            <a:endParaRPr lang="en-US"/>
          </a:p>
        </p:txBody>
      </p:sp>
    </p:spTree>
    <p:extLst>
      <p:ext uri="{BB962C8B-B14F-4D97-AF65-F5344CB8AC3E}">
        <p14:creationId xmlns:p14="http://schemas.microsoft.com/office/powerpoint/2010/main" val="3639086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9635C6B6-46AC-42F2-8015-157F9265F2DE}" type="slidenum">
              <a:rPr lang="en-US" smtClean="0"/>
              <a:t>‹#›</a:t>
            </a:fld>
            <a:endParaRPr lang="en-US"/>
          </a:p>
        </p:txBody>
      </p:sp>
    </p:spTree>
    <p:extLst>
      <p:ext uri="{BB962C8B-B14F-4D97-AF65-F5344CB8AC3E}">
        <p14:creationId xmlns:p14="http://schemas.microsoft.com/office/powerpoint/2010/main" val="299056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BBEA-4E2D-407D-BE83-47EF2FCB0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003F3-24B5-4BA2-993D-EF6C5C5D1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887DB1-E3CF-43B6-8BBC-4D4A6195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994D6-EF9E-4A2B-BA50-48A4FFED57C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9C7FBD-087D-49B2-85FB-91935D539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DB734-4A67-4F5A-93A9-1E119CB4467D}"/>
              </a:ext>
            </a:extLst>
          </p:cNvPr>
          <p:cNvSpPr>
            <a:spLocks noGrp="1"/>
          </p:cNvSpPr>
          <p:nvPr>
            <p:ph type="sldNum" sz="quarter" idx="12"/>
          </p:nvPr>
        </p:nvSpPr>
        <p:spPr/>
        <p:txBody>
          <a:bodyPr/>
          <a:lstStyle/>
          <a:p>
            <a:fld id="{9635C6B6-46AC-42F2-8015-157F9265F2DE}" type="slidenum">
              <a:rPr lang="en-US" smtClean="0"/>
              <a:t>‹#›</a:t>
            </a:fld>
            <a:endParaRPr lang="en-US"/>
          </a:p>
        </p:txBody>
      </p:sp>
    </p:spTree>
    <p:extLst>
      <p:ext uri="{BB962C8B-B14F-4D97-AF65-F5344CB8AC3E}">
        <p14:creationId xmlns:p14="http://schemas.microsoft.com/office/powerpoint/2010/main" val="1800322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E16C-9C3E-46F1-8DFB-F82BDDEC8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1FA8B6-75C8-457F-A845-3937730AF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779A4-150D-4665-905F-8CA1B58461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F22C14-82B7-4BAC-A1BD-47B06D532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CC951-0C68-4BED-A456-FC27DE948AAC}"/>
              </a:ext>
            </a:extLst>
          </p:cNvPr>
          <p:cNvSpPr>
            <a:spLocks noGrp="1"/>
          </p:cNvSpPr>
          <p:nvPr>
            <p:ph type="sldNum" sz="quarter" idx="12"/>
          </p:nvPr>
        </p:nvSpPr>
        <p:spPr/>
        <p:txBody>
          <a:bodyPr/>
          <a:lstStyle/>
          <a:p>
            <a:fld id="{9635C6B6-46AC-42F2-8015-157F9265F2DE}" type="slidenum">
              <a:rPr lang="en-US" smtClean="0"/>
              <a:t>‹#›</a:t>
            </a:fld>
            <a:endParaRPr lang="en-US"/>
          </a:p>
        </p:txBody>
      </p:sp>
    </p:spTree>
    <p:extLst>
      <p:ext uri="{BB962C8B-B14F-4D97-AF65-F5344CB8AC3E}">
        <p14:creationId xmlns:p14="http://schemas.microsoft.com/office/powerpoint/2010/main" val="3316004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90DE2-415B-4972-B521-C68D076246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88871-40FA-4466-A08D-5CF1A1F2F2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ACAA2-3326-4C55-8598-7A2FA884EF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F0D416-CB37-4727-8338-F2A2B5718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75806-BC98-49EF-BD51-63151258F806}"/>
              </a:ext>
            </a:extLst>
          </p:cNvPr>
          <p:cNvSpPr>
            <a:spLocks noGrp="1"/>
          </p:cNvSpPr>
          <p:nvPr>
            <p:ph type="sldNum" sz="quarter" idx="12"/>
          </p:nvPr>
        </p:nvSpPr>
        <p:spPr/>
        <p:txBody>
          <a:bodyPr/>
          <a:lstStyle/>
          <a:p>
            <a:fld id="{9635C6B6-46AC-42F2-8015-157F9265F2DE}" type="slidenum">
              <a:rPr lang="en-US" smtClean="0"/>
              <a:t>‹#›</a:t>
            </a:fld>
            <a:endParaRPr lang="en-US"/>
          </a:p>
        </p:txBody>
      </p:sp>
    </p:spTree>
    <p:extLst>
      <p:ext uri="{BB962C8B-B14F-4D97-AF65-F5344CB8AC3E}">
        <p14:creationId xmlns:p14="http://schemas.microsoft.com/office/powerpoint/2010/main" val="3470401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41689"/>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155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picture containing text&#10;&#10;Description automatically generated">
            <a:extLst>
              <a:ext uri="{FF2B5EF4-FFF2-40B4-BE49-F238E27FC236}">
                <a16:creationId xmlns:a16="http://schemas.microsoft.com/office/drawing/2014/main" id="{B3FF7E2A-279F-42E1-A239-E267FA660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5" y="174997"/>
            <a:ext cx="4439733" cy="1204134"/>
          </a:xfrm>
          <a:prstGeom prst="rect">
            <a:avLst/>
          </a:prstGeom>
        </p:spPr>
      </p:pic>
      <p:grpSp>
        <p:nvGrpSpPr>
          <p:cNvPr id="14" name="Group 13">
            <a:extLst>
              <a:ext uri="{FF2B5EF4-FFF2-40B4-BE49-F238E27FC236}">
                <a16:creationId xmlns:a16="http://schemas.microsoft.com/office/drawing/2014/main" id="{0B7B2514-10A4-4CB8-9012-4538CD8F5611}"/>
              </a:ext>
            </a:extLst>
          </p:cNvPr>
          <p:cNvGrpSpPr/>
          <p:nvPr/>
        </p:nvGrpSpPr>
        <p:grpSpPr>
          <a:xfrm>
            <a:off x="0" y="6227382"/>
            <a:ext cx="12192000" cy="639762"/>
            <a:chOff x="0" y="6227382"/>
            <a:chExt cx="12192000" cy="639762"/>
          </a:xfrm>
        </p:grpSpPr>
        <p:sp>
          <p:nvSpPr>
            <p:cNvPr id="15" name="Rectangle 2">
              <a:extLst>
                <a:ext uri="{FF2B5EF4-FFF2-40B4-BE49-F238E27FC236}">
                  <a16:creationId xmlns:a16="http://schemas.microsoft.com/office/drawing/2014/main" id="{C17DE3F0-DC94-4148-9647-E9F6C6E80245}"/>
                </a:ext>
              </a:extLst>
            </p:cNvPr>
            <p:cNvSpPr>
              <a:spLocks noChangeArrowheads="1"/>
            </p:cNvSpPr>
            <p:nvPr/>
          </p:nvSpPr>
          <p:spPr bwMode="auto">
            <a:xfrm>
              <a:off x="0" y="6227382"/>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Bembo"/>
                  <a:ea typeface="+mn-ea"/>
                  <a:cs typeface="Arial" panose="020B0604020202020204" pitchFamily="34" charset="0"/>
                </a:rPr>
                <a:t>                                                       </a:t>
              </a:r>
            </a:p>
          </p:txBody>
        </p:sp>
        <p:pic>
          <p:nvPicPr>
            <p:cNvPr id="16" name="Picture 15" descr="A close up of a logo&#10;&#10;Description generated with high confidence">
              <a:extLst>
                <a:ext uri="{FF2B5EF4-FFF2-40B4-BE49-F238E27FC236}">
                  <a16:creationId xmlns:a16="http://schemas.microsoft.com/office/drawing/2014/main" id="{8D209FD0-892C-4C9D-B007-4394760EB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spTree>
    <p:custDataLst>
      <p:tags r:id="rId1"/>
    </p:custDataLst>
    <p:extLst>
      <p:ext uri="{BB962C8B-B14F-4D97-AF65-F5344CB8AC3E}">
        <p14:creationId xmlns:p14="http://schemas.microsoft.com/office/powerpoint/2010/main" val="1019363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838200" y="115675"/>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1548881"/>
            <a:ext cx="10515600" cy="4422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97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7D0A8-E8F7-4874-857E-972204F219A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B254EB6-355E-4511-A882-8BE4B5A54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BF841-2DBF-4993-917D-63CC16D6C712}"/>
              </a:ext>
            </a:extLst>
          </p:cNvPr>
          <p:cNvSpPr>
            <a:spLocks noGrp="1"/>
          </p:cNvSpPr>
          <p:nvPr>
            <p:ph type="sldNum" sz="quarter" idx="12"/>
          </p:nvPr>
        </p:nvSpPr>
        <p:spPr/>
        <p:txBody>
          <a:bodyPr/>
          <a:lstStyle/>
          <a:p>
            <a:fld id="{208FDB1F-DBFF-4828-BA33-B1DF0BC8BF18}" type="slidenum">
              <a:rPr lang="en-US" smtClean="0"/>
              <a:t>‹#›</a:t>
            </a:fld>
            <a:endParaRPr lang="en-US"/>
          </a:p>
        </p:txBody>
      </p:sp>
      <p:sp>
        <p:nvSpPr>
          <p:cNvPr id="5" name="Rectangle 2">
            <a:extLst>
              <a:ext uri="{FF2B5EF4-FFF2-40B4-BE49-F238E27FC236}">
                <a16:creationId xmlns:a16="http://schemas.microsoft.com/office/drawing/2014/main" id="{217F6DBC-91F2-8A0D-B1AB-1FB105E8F0B2}"/>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6" name="TextBox 5">
            <a:extLst>
              <a:ext uri="{FF2B5EF4-FFF2-40B4-BE49-F238E27FC236}">
                <a16:creationId xmlns:a16="http://schemas.microsoft.com/office/drawing/2014/main" id="{78E48A3C-1AE3-9C0E-3C75-7A61E3F3D705}"/>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7" name="TextBox 6">
            <a:extLst>
              <a:ext uri="{FF2B5EF4-FFF2-40B4-BE49-F238E27FC236}">
                <a16:creationId xmlns:a16="http://schemas.microsoft.com/office/drawing/2014/main" id="{D8A333F3-BEC1-7452-EAF7-0C1A7E618ACC}"/>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8" name="Picture 7" descr="A close up of a logo&#10;&#10;Description generated with very high confidence">
            <a:extLst>
              <a:ext uri="{FF2B5EF4-FFF2-40B4-BE49-F238E27FC236}">
                <a16:creationId xmlns:a16="http://schemas.microsoft.com/office/drawing/2014/main" id="{324D8669-3737-244B-D36D-E92F951BCD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18609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a:xfrm>
            <a:off x="838200" y="103857"/>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0A5954FF-8D05-4DB7-8B7B-0C9BD1A291A0}" type="slidenum">
              <a:rPr lang="en-US" smtClean="0"/>
              <a:t>‹#›</a:t>
            </a:fld>
            <a:endParaRPr lang="en-US"/>
          </a:p>
        </p:txBody>
      </p:sp>
    </p:spTree>
    <p:extLst>
      <p:ext uri="{BB962C8B-B14F-4D97-AF65-F5344CB8AC3E}">
        <p14:creationId xmlns:p14="http://schemas.microsoft.com/office/powerpoint/2010/main" val="3438547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41689"/>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829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0A5954FF-8D05-4DB7-8B7B-0C9BD1A291A0}" type="slidenum">
              <a:rPr lang="en-US" smtClean="0"/>
              <a:t>‹#›</a:t>
            </a:fld>
            <a:endParaRPr lang="en-US"/>
          </a:p>
        </p:txBody>
      </p:sp>
    </p:spTree>
    <p:extLst>
      <p:ext uri="{BB962C8B-B14F-4D97-AF65-F5344CB8AC3E}">
        <p14:creationId xmlns:p14="http://schemas.microsoft.com/office/powerpoint/2010/main" val="2369847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Cambria" panose="02040503050406030204" pitchFamily="18"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2">
            <a:extLst>
              <a:ext uri="{FF2B5EF4-FFF2-40B4-BE49-F238E27FC236}">
                <a16:creationId xmlns:a16="http://schemas.microsoft.com/office/drawing/2014/main" id="{04A2ECA2-A0B5-4FCB-AC71-36A63A056749}"/>
              </a:ext>
            </a:extLst>
          </p:cNvPr>
          <p:cNvSpPr>
            <a:spLocks noChangeArrowheads="1"/>
          </p:cNvSpPr>
          <p:nvPr/>
        </p:nvSpPr>
        <p:spPr bwMode="auto">
          <a:xfrm>
            <a:off x="0" y="6227382"/>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cxnSp>
        <p:nvCxnSpPr>
          <p:cNvPr id="13" name="Straight Connector 12">
            <a:extLst>
              <a:ext uri="{FF2B5EF4-FFF2-40B4-BE49-F238E27FC236}">
                <a16:creationId xmlns:a16="http://schemas.microsoft.com/office/drawing/2014/main" id="{CF5D91A6-62D2-4436-AF5D-FB4360E40973}"/>
              </a:ext>
            </a:extLst>
          </p:cNvPr>
          <p:cNvCxnSpPr/>
          <p:nvPr/>
        </p:nvCxnSpPr>
        <p:spPr>
          <a:xfrm>
            <a:off x="-234778" y="1291968"/>
            <a:ext cx="12727459" cy="0"/>
          </a:xfrm>
          <a:prstGeom prst="line">
            <a:avLst/>
          </a:prstGeom>
          <a:ln w="82550">
            <a:solidFill>
              <a:srgbClr val="4B9CD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BDC054-DA56-40D4-89FD-F080AED97B55}"/>
              </a:ext>
            </a:extLst>
          </p:cNvPr>
          <p:cNvCxnSpPr/>
          <p:nvPr/>
        </p:nvCxnSpPr>
        <p:spPr>
          <a:xfrm>
            <a:off x="-234778" y="1418871"/>
            <a:ext cx="12727459" cy="0"/>
          </a:xfrm>
          <a:prstGeom prst="line">
            <a:avLst/>
          </a:prstGeom>
          <a:ln w="82550">
            <a:solidFill>
              <a:srgbClr val="4B9CD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0770D3F-0B29-47A4-84D1-E07C70D4B7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79" y="-35413"/>
            <a:ext cx="9587817" cy="1726102"/>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BFB4F16F-82B3-45E9-980E-89778648F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spTree>
    <p:extLst>
      <p:ext uri="{BB962C8B-B14F-4D97-AF65-F5344CB8AC3E}">
        <p14:creationId xmlns:p14="http://schemas.microsoft.com/office/powerpoint/2010/main" val="3077726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mbria" panose="02040503050406030204" pitchFamily="18"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4" name="Picture 3" descr="A close up of a logo&#10;&#10;Description generated with very high confidence">
            <a:extLst>
              <a:ext uri="{FF2B5EF4-FFF2-40B4-BE49-F238E27FC236}">
                <a16:creationId xmlns:a16="http://schemas.microsoft.com/office/drawing/2014/main" id="{C2357476-0A82-4897-AA18-E6622882F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13591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baseline="0">
                <a:latin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609600" y="2115524"/>
            <a:ext cx="10972800" cy="4069079"/>
          </a:xfrm>
          <a:prstGeom prst="rect">
            <a:avLst/>
          </a:prstGeom>
        </p:spPr>
        <p:txBody>
          <a:bodyPr/>
          <a:lstStyle>
            <a:lvl1pPr>
              <a:defRPr baseline="0">
                <a:latin typeface="Palatino Linotype" panose="02040502050505030304" pitchFamily="18" charset="0"/>
              </a:defRPr>
            </a:lvl1pPr>
            <a:lvl2pPr>
              <a:defRPr baseline="0">
                <a:latin typeface="Palatino Linotype" panose="02040502050505030304" pitchFamily="18" charset="0"/>
              </a:defRPr>
            </a:lvl2pPr>
            <a:lvl3pPr>
              <a:defRPr baseline="0">
                <a:latin typeface="Palatino Linotype" panose="02040502050505030304" pitchFamily="18" charset="0"/>
              </a:defRPr>
            </a:lvl3pPr>
            <a:lvl4pPr>
              <a:defRPr baseline="0">
                <a:latin typeface="Palatino Linotype" panose="02040502050505030304" pitchFamily="18" charset="0"/>
              </a:defRPr>
            </a:lvl4pPr>
            <a:lvl5pPr>
              <a:defRPr baseline="0">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85BF6A93-FB26-4A0F-9CA7-46D75890C34C}"/>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7" name="TextBox 6">
            <a:extLst>
              <a:ext uri="{FF2B5EF4-FFF2-40B4-BE49-F238E27FC236}">
                <a16:creationId xmlns:a16="http://schemas.microsoft.com/office/drawing/2014/main" id="{157C362B-FE72-4B6C-B730-B32E8290C902}"/>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8" name="TextBox 7">
            <a:extLst>
              <a:ext uri="{FF2B5EF4-FFF2-40B4-BE49-F238E27FC236}">
                <a16:creationId xmlns:a16="http://schemas.microsoft.com/office/drawing/2014/main" id="{0C37B859-FEB3-4B49-A748-E6C9AB7A9356}"/>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170FFBDA-8C0F-463F-A905-46A3D096A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9640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Long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a:defRPr sz="3600" b="1">
                <a:latin typeface="Cambria" panose="02040503050406030204" pitchFamily="18" charset="0"/>
              </a:defRPr>
            </a:lvl1pPr>
          </a:lstStyle>
          <a:p>
            <a:r>
              <a:rPr lang="en-US"/>
              <a:t>Long title example, something that takes up two lines when it’s regular size</a:t>
            </a:r>
          </a:p>
        </p:txBody>
      </p:sp>
      <p:sp>
        <p:nvSpPr>
          <p:cNvPr id="3" name="Content Placeholder 2"/>
          <p:cNvSpPr>
            <a:spLocks noGrp="1"/>
          </p:cNvSpPr>
          <p:nvPr>
            <p:ph idx="1"/>
          </p:nvPr>
        </p:nvSpPr>
        <p:spPr>
          <a:xfrm>
            <a:off x="609600" y="1888325"/>
            <a:ext cx="10972800" cy="3873934"/>
          </a:xfrm>
          <a:prstGeom prst="rect">
            <a:avLst/>
          </a:prstGeo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85BF6A93-FB26-4A0F-9CA7-46D75890C34C}"/>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7" name="TextBox 6">
            <a:extLst>
              <a:ext uri="{FF2B5EF4-FFF2-40B4-BE49-F238E27FC236}">
                <a16:creationId xmlns:a16="http://schemas.microsoft.com/office/drawing/2014/main" id="{157C362B-FE72-4B6C-B730-B32E8290C902}"/>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8" name="TextBox 7">
            <a:extLst>
              <a:ext uri="{FF2B5EF4-FFF2-40B4-BE49-F238E27FC236}">
                <a16:creationId xmlns:a16="http://schemas.microsoft.com/office/drawing/2014/main" id="{0C37B859-FEB3-4B49-A748-E6C9AB7A9356}"/>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170FFBDA-8C0F-463F-A905-46A3D096A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207500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mbria" panose="02040503050406030204"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A3947CD-A4DE-4BC4-A6A9-9886768C0076}"/>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5" name="TextBox 4">
            <a:extLst>
              <a:ext uri="{FF2B5EF4-FFF2-40B4-BE49-F238E27FC236}">
                <a16:creationId xmlns:a16="http://schemas.microsoft.com/office/drawing/2014/main" id="{1F1B2C87-33D4-4534-8E42-606B53AB20B6}"/>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6" name="TextBox 5">
            <a:extLst>
              <a:ext uri="{FF2B5EF4-FFF2-40B4-BE49-F238E27FC236}">
                <a16:creationId xmlns:a16="http://schemas.microsoft.com/office/drawing/2014/main" id="{BA4FE5B1-0A2E-4EDC-B723-348F6D8F6B83}"/>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8" name="Picture 7" descr="A close up of a logo&#10;&#10;Description generated with very high confidence">
            <a:extLst>
              <a:ext uri="{FF2B5EF4-FFF2-40B4-BE49-F238E27FC236}">
                <a16:creationId xmlns:a16="http://schemas.microsoft.com/office/drawing/2014/main" id="{7829F29F-8EA1-4E49-8D0E-ECEDB6429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3387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atin typeface="Cambria" panose="02040503050406030204" pitchFamily="18"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CF2587E1-A100-40D0-B8E5-4A8FDC8FBF96}"/>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6" name="TextBox 5">
            <a:extLst>
              <a:ext uri="{FF2B5EF4-FFF2-40B4-BE49-F238E27FC236}">
                <a16:creationId xmlns:a16="http://schemas.microsoft.com/office/drawing/2014/main" id="{28278F6B-5A7D-4EF7-A73E-B76B852D499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7" name="TextBox 6">
            <a:extLst>
              <a:ext uri="{FF2B5EF4-FFF2-40B4-BE49-F238E27FC236}">
                <a16:creationId xmlns:a16="http://schemas.microsoft.com/office/drawing/2014/main" id="{5D115080-337B-43C3-931F-7C77C7295C77}"/>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B0833BB2-5185-4DA6-884C-DEC4DDC2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484536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Cambria" panose="02040503050406030204" pitchFamily="18" charset="0"/>
              </a:defRPr>
            </a:lvl1pPr>
            <a:lvl2pPr>
              <a:defRPr sz="2000">
                <a:latin typeface="Cambria" panose="02040503050406030204" pitchFamily="18" charset="0"/>
              </a:defRPr>
            </a:lvl2pPr>
            <a:lvl3pPr>
              <a:defRPr sz="1800">
                <a:latin typeface="Cambria" panose="02040503050406030204" pitchFamily="18" charset="0"/>
              </a:defRPr>
            </a:lvl3pPr>
            <a:lvl4pPr>
              <a:defRPr sz="1600">
                <a:latin typeface="Cambria" panose="02040503050406030204" pitchFamily="18" charset="0"/>
              </a:defRPr>
            </a:lvl4pPr>
            <a:lvl5pPr>
              <a:defRPr sz="1600">
                <a:latin typeface="Cambria" panose="020405030504060302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Cambria" panose="02040503050406030204" pitchFamily="18" charset="0"/>
              </a:defRPr>
            </a:lvl1pPr>
            <a:lvl2pPr>
              <a:defRPr sz="2000">
                <a:latin typeface="Cambria" panose="02040503050406030204" pitchFamily="18" charset="0"/>
              </a:defRPr>
            </a:lvl2pPr>
            <a:lvl3pPr>
              <a:defRPr sz="1800">
                <a:latin typeface="Cambria" panose="02040503050406030204" pitchFamily="18" charset="0"/>
              </a:defRPr>
            </a:lvl3pPr>
            <a:lvl4pPr>
              <a:defRPr sz="1600">
                <a:latin typeface="Cambria" panose="02040503050406030204" pitchFamily="18" charset="0"/>
              </a:defRPr>
            </a:lvl4pPr>
            <a:lvl5pPr>
              <a:defRPr sz="1600">
                <a:latin typeface="Cambria" panose="020405030504060302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993F7EA2-A497-4357-8C73-242E682AF3B2}"/>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8" name="TextBox 7">
            <a:extLst>
              <a:ext uri="{FF2B5EF4-FFF2-40B4-BE49-F238E27FC236}">
                <a16:creationId xmlns:a16="http://schemas.microsoft.com/office/drawing/2014/main" id="{D4D84AB5-4A98-441D-9066-B8824A47BE09}"/>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9" name="TextBox 8">
            <a:extLst>
              <a:ext uri="{FF2B5EF4-FFF2-40B4-BE49-F238E27FC236}">
                <a16:creationId xmlns:a16="http://schemas.microsoft.com/office/drawing/2014/main" id="{8C4F2EAF-9F1B-4F62-B497-24647A36F870}"/>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11" name="Picture 10" descr="A close up of a logo&#10;&#10;Description generated with very high confidence">
            <a:extLst>
              <a:ext uri="{FF2B5EF4-FFF2-40B4-BE49-F238E27FC236}">
                <a16:creationId xmlns:a16="http://schemas.microsoft.com/office/drawing/2014/main" id="{1F6DEB62-EB97-4D01-A6E5-3ACCD29C89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2488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B263-0C48-4551-9897-EB52D3CAAD82}"/>
              </a:ext>
            </a:extLst>
          </p:cNvPr>
          <p:cNvSpPr>
            <a:spLocks noGrp="1"/>
          </p:cNvSpPr>
          <p:nvPr>
            <p:ph type="title"/>
          </p:nvPr>
        </p:nvSpPr>
        <p:spPr>
          <a:xfrm>
            <a:off x="831850" y="1709738"/>
            <a:ext cx="10515600" cy="2852737"/>
          </a:xfrm>
        </p:spPr>
        <p:txBody>
          <a:bodyPr anchor="b"/>
          <a:lstStyle>
            <a:lvl1pPr>
              <a:defRPr sz="6000" b="1"/>
            </a:lvl1pPr>
          </a:lstStyle>
          <a:p>
            <a:r>
              <a:rPr lang="en-US"/>
              <a:t>Click to edit Master title style</a:t>
            </a:r>
          </a:p>
        </p:txBody>
      </p:sp>
      <p:sp>
        <p:nvSpPr>
          <p:cNvPr id="3" name="Text Placeholder 2">
            <a:extLst>
              <a:ext uri="{FF2B5EF4-FFF2-40B4-BE49-F238E27FC236}">
                <a16:creationId xmlns:a16="http://schemas.microsoft.com/office/drawing/2014/main" id="{77DB8CE0-6994-4951-87DF-D179B8C51F6D}"/>
              </a:ext>
            </a:extLst>
          </p:cNvPr>
          <p:cNvSpPr>
            <a:spLocks noGrp="1"/>
          </p:cNvSpPr>
          <p:nvPr>
            <p:ph type="body" idx="1"/>
          </p:nvPr>
        </p:nvSpPr>
        <p:spPr>
          <a:xfrm>
            <a:off x="831850" y="4589464"/>
            <a:ext cx="10515600" cy="134480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2C6BD-AD8D-43D1-A431-15F0941022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1A466D-6BD0-47BB-98BE-ADAF1F9C2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CA816-92A1-452F-9053-4EEF4A7B1FAC}"/>
              </a:ext>
            </a:extLst>
          </p:cNvPr>
          <p:cNvSpPr>
            <a:spLocks noGrp="1"/>
          </p:cNvSpPr>
          <p:nvPr>
            <p:ph type="sldNum" sz="quarter" idx="12"/>
          </p:nvPr>
        </p:nvSpPr>
        <p:spPr/>
        <p:txBody>
          <a:bodyPr/>
          <a:lstStyle/>
          <a:p>
            <a:fld id="{208FDB1F-DBFF-4828-BA33-B1DF0BC8BF18}" type="slidenum">
              <a:rPr lang="en-US" smtClean="0"/>
              <a:t>‹#›</a:t>
            </a:fld>
            <a:endParaRPr lang="en-US"/>
          </a:p>
        </p:txBody>
      </p:sp>
      <p:sp>
        <p:nvSpPr>
          <p:cNvPr id="7" name="Rectangle 2">
            <a:extLst>
              <a:ext uri="{FF2B5EF4-FFF2-40B4-BE49-F238E27FC236}">
                <a16:creationId xmlns:a16="http://schemas.microsoft.com/office/drawing/2014/main" id="{F06FA12F-6F82-C41C-8205-1E27CA6FDA68}"/>
              </a:ext>
            </a:extLst>
          </p:cNvPr>
          <p:cNvSpPr>
            <a:spLocks noChangeArrowheads="1"/>
          </p:cNvSpPr>
          <p:nvPr userDrawn="1"/>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sp>
        <p:nvSpPr>
          <p:cNvPr id="8" name="TextBox 7">
            <a:extLst>
              <a:ext uri="{FF2B5EF4-FFF2-40B4-BE49-F238E27FC236}">
                <a16:creationId xmlns:a16="http://schemas.microsoft.com/office/drawing/2014/main" id="{F85DCEE7-B3E9-CFCD-A665-00B9B42761D6}"/>
              </a:ext>
            </a:extLst>
          </p:cNvPr>
          <p:cNvSpPr txBox="1"/>
          <p:nvPr userDrawn="1"/>
        </p:nvSpPr>
        <p:spPr>
          <a:xfrm>
            <a:off x="923544" y="6195815"/>
            <a:ext cx="7979664" cy="461665"/>
          </a:xfrm>
          <a:prstGeom prst="rect">
            <a:avLst/>
          </a:prstGeom>
          <a:noFill/>
        </p:spPr>
        <p:txBody>
          <a:bodyPr wrap="square" rtlCol="0">
            <a:spAutoFit/>
          </a:bodyPr>
          <a:lstStyle/>
          <a:p>
            <a:r>
              <a:rPr lang="en-US" sz="2400" dirty="0">
                <a:solidFill>
                  <a:schemeClr val="bg1"/>
                </a:solidFill>
                <a:latin typeface="Bembo" panose="02020502050201020203" pitchFamily="18" charset="0"/>
              </a:rPr>
              <a:t>North Carolina</a:t>
            </a:r>
          </a:p>
        </p:txBody>
      </p:sp>
      <p:sp>
        <p:nvSpPr>
          <p:cNvPr id="9" name="TextBox 8">
            <a:extLst>
              <a:ext uri="{FF2B5EF4-FFF2-40B4-BE49-F238E27FC236}">
                <a16:creationId xmlns:a16="http://schemas.microsoft.com/office/drawing/2014/main" id="{28C93EDB-A700-E43D-93EA-DCD0AA07756C}"/>
              </a:ext>
            </a:extLst>
          </p:cNvPr>
          <p:cNvSpPr txBox="1"/>
          <p:nvPr userDrawn="1"/>
        </p:nvSpPr>
        <p:spPr>
          <a:xfrm>
            <a:off x="923544" y="6491923"/>
            <a:ext cx="7979664" cy="307777"/>
          </a:xfrm>
          <a:prstGeom prst="rect">
            <a:avLst/>
          </a:prstGeom>
          <a:noFill/>
        </p:spPr>
        <p:txBody>
          <a:bodyPr wrap="square" rtlCol="0">
            <a:spAutoFit/>
          </a:bodyPr>
          <a:lstStyle/>
          <a:p>
            <a:r>
              <a:rPr lang="en-US" sz="1400" dirty="0">
                <a:solidFill>
                  <a:schemeClr val="bg1"/>
                </a:solidFill>
                <a:latin typeface="Bembo" panose="02020502050201020203" pitchFamily="18" charset="0"/>
              </a:rPr>
              <a:t>L</a:t>
            </a:r>
            <a:r>
              <a:rPr lang="en-US" sz="1000" dirty="0">
                <a:solidFill>
                  <a:schemeClr val="bg1"/>
                </a:solidFill>
                <a:latin typeface="Bembo" panose="02020502050201020203" pitchFamily="18" charset="0"/>
              </a:rPr>
              <a:t>OCAL </a:t>
            </a:r>
            <a:r>
              <a:rPr lang="en-US" sz="1400" dirty="0">
                <a:solidFill>
                  <a:schemeClr val="bg1"/>
                </a:solidFill>
                <a:latin typeface="Bembo" panose="02020502050201020203" pitchFamily="18" charset="0"/>
              </a:rPr>
              <a:t>H</a:t>
            </a:r>
            <a:r>
              <a:rPr lang="en-US" sz="1000" dirty="0">
                <a:solidFill>
                  <a:schemeClr val="bg1"/>
                </a:solidFill>
                <a:latin typeface="Bembo" panose="02020502050201020203" pitchFamily="18" charset="0"/>
              </a:rPr>
              <a:t>EALTH </a:t>
            </a:r>
            <a:r>
              <a:rPr lang="en-US" sz="1400" dirty="0">
                <a:solidFill>
                  <a:schemeClr val="bg1"/>
                </a:solidFill>
                <a:latin typeface="Bembo" panose="02020502050201020203" pitchFamily="18" charset="0"/>
              </a:rPr>
              <a:t>D</a:t>
            </a:r>
            <a:r>
              <a:rPr lang="en-US" sz="1000" dirty="0">
                <a:solidFill>
                  <a:schemeClr val="bg1"/>
                </a:solidFill>
                <a:latin typeface="Bembo" panose="02020502050201020203" pitchFamily="18" charset="0"/>
              </a:rPr>
              <a:t>EPARTMENT </a:t>
            </a:r>
            <a:r>
              <a:rPr lang="en-US" sz="1400" dirty="0">
                <a:solidFill>
                  <a:schemeClr val="bg1"/>
                </a:solidFill>
                <a:latin typeface="Bembo" panose="02020502050201020203" pitchFamily="18" charset="0"/>
              </a:rPr>
              <a:t>A</a:t>
            </a:r>
            <a:r>
              <a:rPr lang="en-US" sz="1000" dirty="0">
                <a:solidFill>
                  <a:schemeClr val="bg1"/>
                </a:solidFill>
                <a:latin typeface="Bembo" panose="02020502050201020203" pitchFamily="18" charset="0"/>
              </a:rPr>
              <a:t>CCREDITATION</a:t>
            </a:r>
          </a:p>
        </p:txBody>
      </p:sp>
      <p:pic>
        <p:nvPicPr>
          <p:cNvPr id="10" name="Picture 9" descr="A close up of a logo&#10;&#10;Description generated with very high confidence">
            <a:extLst>
              <a:ext uri="{FF2B5EF4-FFF2-40B4-BE49-F238E27FC236}">
                <a16:creationId xmlns:a16="http://schemas.microsoft.com/office/drawing/2014/main" id="{9FAE522D-C40E-12FC-7729-68ED47BD6B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633408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11226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5AC23F-5128-4446-955B-55B4A5C1E966}"/>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3" name="TextBox 2">
            <a:extLst>
              <a:ext uri="{FF2B5EF4-FFF2-40B4-BE49-F238E27FC236}">
                <a16:creationId xmlns:a16="http://schemas.microsoft.com/office/drawing/2014/main" id="{B9A57343-9244-47AD-9140-469CD736653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4" name="TextBox 3">
            <a:extLst>
              <a:ext uri="{FF2B5EF4-FFF2-40B4-BE49-F238E27FC236}">
                <a16:creationId xmlns:a16="http://schemas.microsoft.com/office/drawing/2014/main" id="{DDB73B2E-FB1E-4524-A9FE-5D6C26A3B452}"/>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6" name="Picture 5" descr="A close up of a logo&#10;&#10;Description generated with very high confidence">
            <a:extLst>
              <a:ext uri="{FF2B5EF4-FFF2-40B4-BE49-F238E27FC236}">
                <a16:creationId xmlns:a16="http://schemas.microsoft.com/office/drawing/2014/main" id="{E1B443A9-B293-493F-9A2E-0553226A4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580568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FEE4-2E96-4D60-9676-1650E50A3D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Picture Placeholder 7">
            <a:extLst>
              <a:ext uri="{FF2B5EF4-FFF2-40B4-BE49-F238E27FC236}">
                <a16:creationId xmlns:a16="http://schemas.microsoft.com/office/drawing/2014/main" id="{53BE0464-2104-49E5-96B0-AB10D1B73EAA}"/>
              </a:ext>
            </a:extLst>
          </p:cNvPr>
          <p:cNvSpPr>
            <a:spLocks noGrp="1"/>
          </p:cNvSpPr>
          <p:nvPr>
            <p:ph type="pic" sz="quarter" idx="10"/>
          </p:nvPr>
        </p:nvSpPr>
        <p:spPr>
          <a:xfrm>
            <a:off x="1320800" y="2530475"/>
            <a:ext cx="3398838" cy="2789238"/>
          </a:xfrm>
          <a:prstGeom prst="rect">
            <a:avLst/>
          </a:prstGeom>
        </p:spPr>
        <p:txBody>
          <a:bodyPr/>
          <a:lstStyle>
            <a:lvl1pPr>
              <a:defRPr>
                <a:latin typeface="Open Sans" panose="020B0606030504020204" pitchFamily="34" charset="0"/>
              </a:defRPr>
            </a:lvl1pPr>
          </a:lstStyle>
          <a:p>
            <a:r>
              <a:rPr lang="en-US"/>
              <a:t>Click icon to add picture</a:t>
            </a:r>
          </a:p>
        </p:txBody>
      </p:sp>
    </p:spTree>
    <p:extLst>
      <p:ext uri="{BB962C8B-B14F-4D97-AF65-F5344CB8AC3E}">
        <p14:creationId xmlns:p14="http://schemas.microsoft.com/office/powerpoint/2010/main" val="36817682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3200" b="1" baseline="0">
                <a:latin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Open Sans" panose="020B0606030504020204" pitchFamily="34" charset="0"/>
              </a:defRPr>
            </a:lvl1pPr>
            <a:lvl2pPr>
              <a:defRPr sz="2800">
                <a:latin typeface="Open Sans" panose="020B0606030504020204" pitchFamily="34" charset="0"/>
              </a:defRPr>
            </a:lvl2pPr>
            <a:lvl3pPr>
              <a:defRPr sz="2400">
                <a:latin typeface="Open Sans" panose="020B0606030504020204" pitchFamily="34" charset="0"/>
              </a:defRPr>
            </a:lvl3pPr>
            <a:lvl4pPr>
              <a:defRPr sz="2000">
                <a:latin typeface="Open Sans" panose="020B0606030504020204" pitchFamily="34" charset="0"/>
              </a:defRPr>
            </a:lvl4pPr>
            <a:lvl5pPr>
              <a:defRPr sz="2000">
                <a:latin typeface="Open Sans" panose="020B060603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28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3E5F761-2618-4CBB-ACBC-B36C987C0286}"/>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6" name="TextBox 5">
            <a:extLst>
              <a:ext uri="{FF2B5EF4-FFF2-40B4-BE49-F238E27FC236}">
                <a16:creationId xmlns:a16="http://schemas.microsoft.com/office/drawing/2014/main" id="{84E8A58D-28CE-4EA7-8AE1-C30339BA596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7" name="TextBox 6">
            <a:extLst>
              <a:ext uri="{FF2B5EF4-FFF2-40B4-BE49-F238E27FC236}">
                <a16:creationId xmlns:a16="http://schemas.microsoft.com/office/drawing/2014/main" id="{7510EA2F-869E-40C5-9915-7B2B158594C4}"/>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8ED6EBEE-169C-40A0-BA89-6F44096BA6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38341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AE6E939-9F10-4020-A5A9-81AF7C42C3B1}"/>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6" name="TextBox 5">
            <a:extLst>
              <a:ext uri="{FF2B5EF4-FFF2-40B4-BE49-F238E27FC236}">
                <a16:creationId xmlns:a16="http://schemas.microsoft.com/office/drawing/2014/main" id="{0C3F4AC2-0386-4205-AA3C-BC947B16F43A}"/>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7" name="TextBox 6">
            <a:extLst>
              <a:ext uri="{FF2B5EF4-FFF2-40B4-BE49-F238E27FC236}">
                <a16:creationId xmlns:a16="http://schemas.microsoft.com/office/drawing/2014/main" id="{11ADA9F3-1427-4AC2-9639-31DCC187D7C4}"/>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10" name="Picture 9" descr="A close up of a logo&#10;&#10;Description generated with very high confidence">
            <a:extLst>
              <a:ext uri="{FF2B5EF4-FFF2-40B4-BE49-F238E27FC236}">
                <a16:creationId xmlns:a16="http://schemas.microsoft.com/office/drawing/2014/main" id="{44E05A57-75A1-448A-B40F-FDC056F4E4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37685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4C20C47-23A0-490F-AD47-76C9A11AAA01}"/>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5" name="TextBox 4">
            <a:extLst>
              <a:ext uri="{FF2B5EF4-FFF2-40B4-BE49-F238E27FC236}">
                <a16:creationId xmlns:a16="http://schemas.microsoft.com/office/drawing/2014/main" id="{25733841-813F-4552-AA36-FB499A476F36}"/>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6" name="TextBox 5">
            <a:extLst>
              <a:ext uri="{FF2B5EF4-FFF2-40B4-BE49-F238E27FC236}">
                <a16:creationId xmlns:a16="http://schemas.microsoft.com/office/drawing/2014/main" id="{519A4D59-3978-4461-A612-7C75EA6D034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8" name="Picture 7" descr="A close up of a logo&#10;&#10;Description generated with very high confidence">
            <a:extLst>
              <a:ext uri="{FF2B5EF4-FFF2-40B4-BE49-F238E27FC236}">
                <a16:creationId xmlns:a16="http://schemas.microsoft.com/office/drawing/2014/main" id="{D57AE8E7-7514-4582-AA60-183CD3AE21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979722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62BAD16-F0C1-4AEA-A1E1-04D73C622FA4}"/>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5" name="TextBox 4">
            <a:extLst>
              <a:ext uri="{FF2B5EF4-FFF2-40B4-BE49-F238E27FC236}">
                <a16:creationId xmlns:a16="http://schemas.microsoft.com/office/drawing/2014/main" id="{C659F827-4CEC-42A9-81D3-39D625610A93}"/>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6" name="TextBox 5">
            <a:extLst>
              <a:ext uri="{FF2B5EF4-FFF2-40B4-BE49-F238E27FC236}">
                <a16:creationId xmlns:a16="http://schemas.microsoft.com/office/drawing/2014/main" id="{D8DD67C4-680C-43AC-8857-457542998580}"/>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8" name="Picture 7" descr="A close up of a logo&#10;&#10;Description generated with very high confidence">
            <a:extLst>
              <a:ext uri="{FF2B5EF4-FFF2-40B4-BE49-F238E27FC236}">
                <a16:creationId xmlns:a16="http://schemas.microsoft.com/office/drawing/2014/main" id="{E95CC725-4D0B-45FD-B013-5DDCE9A4F3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35304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0" y="0"/>
            <a:ext cx="0" cy="0"/>
          </a:xfrm>
        </p:spPr>
        <p:txBody>
          <a:bodyPr/>
          <a:lstStyle>
            <a:lvl1pPr>
              <a:defRPr>
                <a:latin typeface="Open Sans" panose="020B0606030504020204" pitchFamily="34" charset="0"/>
              </a:defRPr>
            </a:lvl1pPr>
          </a:lstStyle>
          <a:p>
            <a:endParaRPr lang="en-US"/>
          </a:p>
        </p:txBody>
      </p:sp>
      <p:sp>
        <p:nvSpPr>
          <p:cNvPr id="4" name="Footer Placeholder 3"/>
          <p:cNvSpPr>
            <a:spLocks noGrp="1"/>
          </p:cNvSpPr>
          <p:nvPr>
            <p:ph type="ftr" sz="quarter" idx="11"/>
          </p:nvPr>
        </p:nvSpPr>
        <p:spPr>
          <a:xfrm>
            <a:off x="0" y="0"/>
            <a:ext cx="0" cy="0"/>
          </a:xfrm>
        </p:spPr>
        <p:txBody>
          <a:bodyPr/>
          <a:lstStyle>
            <a:lvl1pPr>
              <a:defRPr dirty="0">
                <a:latin typeface="Open Sans" panose="020B0606030504020204" pitchFamily="34" charset="0"/>
              </a:defRPr>
            </a:lvl1pPr>
          </a:lstStyle>
          <a:p>
            <a:endParaRPr lang="en-US"/>
          </a:p>
        </p:txBody>
      </p:sp>
      <p:sp>
        <p:nvSpPr>
          <p:cNvPr id="5" name="Slide Number Placeholder 4"/>
          <p:cNvSpPr>
            <a:spLocks noGrp="1"/>
          </p:cNvSpPr>
          <p:nvPr>
            <p:ph type="sldNum" sz="quarter" idx="12"/>
          </p:nvPr>
        </p:nvSpPr>
        <p:spPr>
          <a:xfrm>
            <a:off x="0" y="0"/>
            <a:ext cx="0" cy="0"/>
          </a:xfrm>
        </p:spPr>
        <p:txBody>
          <a:bodyPr/>
          <a:lstStyle>
            <a:lvl1pPr>
              <a:defRPr>
                <a:latin typeface="Open Sans" panose="020B0606030504020204" pitchFamily="34" charset="0"/>
              </a:defRPr>
            </a:lvl1pPr>
          </a:lstStyle>
          <a:p>
            <a:fld id="{A1A0323E-7EE2-4FA2-BC41-D8AD5261FF78}" type="slidenum">
              <a:rPr lang="en-US" smtClean="0"/>
              <a:pPr/>
              <a:t>‹#›</a:t>
            </a:fld>
            <a:endParaRPr lang="en-US"/>
          </a:p>
        </p:txBody>
      </p:sp>
    </p:spTree>
    <p:extLst>
      <p:ext uri="{BB962C8B-B14F-4D97-AF65-F5344CB8AC3E}">
        <p14:creationId xmlns:p14="http://schemas.microsoft.com/office/powerpoint/2010/main" val="29478113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mbria" panose="02040503050406030204" pitchFamily="18"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Open Sans" panose="020B0606030504020204" pitchFamily="34"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Open Sans" panose="020B0606030504020204" pitchFamily="34" charset="0"/>
              </a:rPr>
              <a:t>L</a:t>
            </a:r>
            <a:r>
              <a:rPr lang="en-US" sz="1000">
                <a:solidFill>
                  <a:schemeClr val="bg1"/>
                </a:solidFill>
                <a:latin typeface="Open Sans" panose="020B0606030504020204" pitchFamily="34" charset="0"/>
              </a:rPr>
              <a:t>OCAL </a:t>
            </a:r>
            <a:r>
              <a:rPr lang="en-US" sz="1400">
                <a:solidFill>
                  <a:schemeClr val="bg1"/>
                </a:solidFill>
                <a:latin typeface="Open Sans" panose="020B0606030504020204" pitchFamily="34" charset="0"/>
              </a:rPr>
              <a:t>H</a:t>
            </a:r>
            <a:r>
              <a:rPr lang="en-US" sz="1000">
                <a:solidFill>
                  <a:schemeClr val="bg1"/>
                </a:solidFill>
                <a:latin typeface="Open Sans" panose="020B0606030504020204" pitchFamily="34" charset="0"/>
              </a:rPr>
              <a:t>EALTH </a:t>
            </a:r>
            <a:r>
              <a:rPr lang="en-US" sz="1400">
                <a:solidFill>
                  <a:schemeClr val="bg1"/>
                </a:solidFill>
                <a:latin typeface="Open Sans" panose="020B0606030504020204" pitchFamily="34" charset="0"/>
              </a:rPr>
              <a:t>D</a:t>
            </a:r>
            <a:r>
              <a:rPr lang="en-US" sz="1000">
                <a:solidFill>
                  <a:schemeClr val="bg1"/>
                </a:solidFill>
                <a:latin typeface="Open Sans" panose="020B0606030504020204" pitchFamily="34" charset="0"/>
              </a:rPr>
              <a:t>EPARTMENT </a:t>
            </a:r>
            <a:r>
              <a:rPr lang="en-US" sz="1400">
                <a:solidFill>
                  <a:schemeClr val="bg1"/>
                </a:solidFill>
                <a:latin typeface="Open Sans" panose="020B0606030504020204" pitchFamily="34" charset="0"/>
              </a:rPr>
              <a:t>A</a:t>
            </a:r>
            <a:r>
              <a:rPr lang="en-US" sz="1000">
                <a:solidFill>
                  <a:schemeClr val="bg1"/>
                </a:solidFill>
                <a:latin typeface="Open Sans" panose="020B0606030504020204" pitchFamily="34"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272389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EF7-ADCC-49F5-8A75-9BDB23776D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24C68A35-5D19-4A4F-BF6C-05C25BE090D5}"/>
              </a:ext>
            </a:extLst>
          </p:cNvPr>
          <p:cNvSpPr>
            <a:spLocks noChangeArrowheads="1"/>
          </p:cNvSpPr>
          <p:nvPr/>
        </p:nvSpPr>
        <p:spPr bwMode="auto">
          <a:xfrm>
            <a:off x="0" y="5904702"/>
            <a:ext cx="12192000" cy="953297"/>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Open Sans" panose="020B0606030504020204" pitchFamily="34" charset="0"/>
              </a:rPr>
              <a:t>                                                       </a:t>
            </a:r>
          </a:p>
        </p:txBody>
      </p:sp>
      <p:sp>
        <p:nvSpPr>
          <p:cNvPr id="4" name="TextBox 3">
            <a:extLst>
              <a:ext uri="{FF2B5EF4-FFF2-40B4-BE49-F238E27FC236}">
                <a16:creationId xmlns:a16="http://schemas.microsoft.com/office/drawing/2014/main" id="{D6441429-21F7-4EA6-9247-1BDF8BA44783}"/>
              </a:ext>
            </a:extLst>
          </p:cNvPr>
          <p:cNvSpPr txBox="1"/>
          <p:nvPr/>
        </p:nvSpPr>
        <p:spPr>
          <a:xfrm>
            <a:off x="1177902" y="5950423"/>
            <a:ext cx="7979664" cy="553998"/>
          </a:xfrm>
          <a:prstGeom prst="rect">
            <a:avLst/>
          </a:prstGeom>
          <a:noFill/>
        </p:spPr>
        <p:txBody>
          <a:bodyPr wrap="square" rtlCol="0">
            <a:spAutoFit/>
          </a:bodyPr>
          <a:lstStyle/>
          <a:p>
            <a:r>
              <a:rPr lang="en-US" sz="3000">
                <a:solidFill>
                  <a:schemeClr val="bg1"/>
                </a:solidFill>
                <a:latin typeface="Open Sans" panose="020B0606030504020204" pitchFamily="34" charset="0"/>
              </a:rPr>
              <a:t>North Carolina</a:t>
            </a:r>
          </a:p>
        </p:txBody>
      </p:sp>
      <p:sp>
        <p:nvSpPr>
          <p:cNvPr id="5" name="TextBox 4">
            <a:extLst>
              <a:ext uri="{FF2B5EF4-FFF2-40B4-BE49-F238E27FC236}">
                <a16:creationId xmlns:a16="http://schemas.microsoft.com/office/drawing/2014/main" id="{0A171DB3-BF7A-4B11-8A19-899E6ECD3F6D}"/>
              </a:ext>
            </a:extLst>
          </p:cNvPr>
          <p:cNvSpPr txBox="1"/>
          <p:nvPr/>
        </p:nvSpPr>
        <p:spPr>
          <a:xfrm>
            <a:off x="1177902" y="6345936"/>
            <a:ext cx="7979664" cy="323165"/>
          </a:xfrm>
          <a:prstGeom prst="rect">
            <a:avLst/>
          </a:prstGeom>
          <a:noFill/>
        </p:spPr>
        <p:txBody>
          <a:bodyPr wrap="square" rtlCol="0">
            <a:spAutoFit/>
          </a:bodyPr>
          <a:lstStyle/>
          <a:p>
            <a:r>
              <a:rPr lang="en-US" sz="1500">
                <a:solidFill>
                  <a:schemeClr val="bg1"/>
                </a:solidFill>
                <a:latin typeface="Open Sans" panose="020B0606030504020204" pitchFamily="34" charset="0"/>
              </a:rPr>
              <a:t>L</a:t>
            </a:r>
            <a:r>
              <a:rPr lang="en-US" sz="1300">
                <a:solidFill>
                  <a:schemeClr val="bg1"/>
                </a:solidFill>
                <a:latin typeface="Open Sans" panose="020B0606030504020204" pitchFamily="34" charset="0"/>
              </a:rPr>
              <a:t>OCAL </a:t>
            </a:r>
            <a:r>
              <a:rPr lang="en-US" sz="1500">
                <a:solidFill>
                  <a:schemeClr val="bg1"/>
                </a:solidFill>
                <a:latin typeface="Open Sans" panose="020B0606030504020204" pitchFamily="34" charset="0"/>
              </a:rPr>
              <a:t>H</a:t>
            </a:r>
            <a:r>
              <a:rPr lang="en-US" sz="1300">
                <a:solidFill>
                  <a:schemeClr val="bg1"/>
                </a:solidFill>
                <a:latin typeface="Open Sans" panose="020B0606030504020204" pitchFamily="34" charset="0"/>
              </a:rPr>
              <a:t>EALTH </a:t>
            </a:r>
            <a:r>
              <a:rPr lang="en-US" sz="1500">
                <a:solidFill>
                  <a:schemeClr val="bg1"/>
                </a:solidFill>
                <a:latin typeface="Open Sans" panose="020B0606030504020204" pitchFamily="34" charset="0"/>
              </a:rPr>
              <a:t>D</a:t>
            </a:r>
            <a:r>
              <a:rPr lang="en-US" sz="1300">
                <a:solidFill>
                  <a:schemeClr val="bg1"/>
                </a:solidFill>
                <a:latin typeface="Open Sans" panose="020B0606030504020204" pitchFamily="34" charset="0"/>
              </a:rPr>
              <a:t>EPARTMENT </a:t>
            </a:r>
            <a:r>
              <a:rPr lang="en-US" sz="1500">
                <a:solidFill>
                  <a:schemeClr val="bg1"/>
                </a:solidFill>
                <a:latin typeface="Open Sans" panose="020B0606030504020204" pitchFamily="34" charset="0"/>
              </a:rPr>
              <a:t>A</a:t>
            </a:r>
            <a:r>
              <a:rPr lang="en-US" sz="1300">
                <a:solidFill>
                  <a:schemeClr val="bg1"/>
                </a:solidFill>
                <a:latin typeface="Open Sans" panose="020B0606030504020204" pitchFamily="34" charset="0"/>
              </a:rPr>
              <a:t>CCREDITATION</a:t>
            </a:r>
          </a:p>
        </p:txBody>
      </p:sp>
      <p:pic>
        <p:nvPicPr>
          <p:cNvPr id="9" name="Picture 8" descr="A close up of a logo&#10;&#10;Description generated with very high confidence">
            <a:extLst>
              <a:ext uri="{FF2B5EF4-FFF2-40B4-BE49-F238E27FC236}">
                <a16:creationId xmlns:a16="http://schemas.microsoft.com/office/drawing/2014/main" id="{3EB6D0A9-C630-48B4-80ED-295116438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44" y="5913846"/>
            <a:ext cx="958752" cy="94415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2898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5AC23F-5128-4446-955B-55B4A5C1E966}"/>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3" name="TextBox 2">
            <a:extLst>
              <a:ext uri="{FF2B5EF4-FFF2-40B4-BE49-F238E27FC236}">
                <a16:creationId xmlns:a16="http://schemas.microsoft.com/office/drawing/2014/main" id="{B9A57343-9244-47AD-9140-469CD736653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4" name="TextBox 3">
            <a:extLst>
              <a:ext uri="{FF2B5EF4-FFF2-40B4-BE49-F238E27FC236}">
                <a16:creationId xmlns:a16="http://schemas.microsoft.com/office/drawing/2014/main" id="{DDB73B2E-FB1E-4524-A9FE-5D6C26A3B452}"/>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12358743-5441-4187-A56C-866CD6000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
        <p:nvSpPr>
          <p:cNvPr id="6" name="Text Placeholder 5">
            <a:extLst>
              <a:ext uri="{FF2B5EF4-FFF2-40B4-BE49-F238E27FC236}">
                <a16:creationId xmlns:a16="http://schemas.microsoft.com/office/drawing/2014/main" id="{46811A9A-EFEF-4032-9351-B86C5027276E}"/>
              </a:ext>
            </a:extLst>
          </p:cNvPr>
          <p:cNvSpPr>
            <a:spLocks noGrp="1"/>
          </p:cNvSpPr>
          <p:nvPr>
            <p:ph type="body" sz="quarter" idx="10"/>
          </p:nvPr>
        </p:nvSpPr>
        <p:spPr>
          <a:xfrm>
            <a:off x="416702" y="2098768"/>
            <a:ext cx="2926270" cy="931863"/>
          </a:xfrm>
          <a:prstGeom prst="rect">
            <a:avLst/>
          </a:prstGeom>
        </p:spPr>
        <p:txBody>
          <a:bodyPr/>
          <a:lstStyle>
            <a:lvl1pPr marL="0" indent="0" algn="ctr">
              <a:buNone/>
              <a:defRPr b="1">
                <a:latin typeface="Open Sans" panose="020B0606030504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000500"/>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0" y="0"/>
            <a:ext cx="0" cy="0"/>
          </a:xfrm>
        </p:spPr>
        <p:txBody>
          <a:bodyPr/>
          <a:lstStyle>
            <a:lvl1pPr>
              <a:defRPr>
                <a:latin typeface="Open Sans" panose="020B0606030504020204" pitchFamily="34" charset="0"/>
              </a:defRPr>
            </a:lvl1pPr>
          </a:lstStyle>
          <a:p>
            <a:pPr>
              <a:defRPr/>
            </a:pPr>
            <a:endParaRPr lang="en-US"/>
          </a:p>
        </p:txBody>
      </p:sp>
      <p:sp>
        <p:nvSpPr>
          <p:cNvPr id="4" name="Footer Placeholder 3"/>
          <p:cNvSpPr>
            <a:spLocks noGrp="1"/>
          </p:cNvSpPr>
          <p:nvPr>
            <p:ph type="ftr" sz="quarter" idx="11"/>
          </p:nvPr>
        </p:nvSpPr>
        <p:spPr>
          <a:xfrm>
            <a:off x="0" y="0"/>
            <a:ext cx="0" cy="0"/>
          </a:xfrm>
        </p:spPr>
        <p:txBody>
          <a:bodyPr/>
          <a:lstStyle>
            <a:lvl1pPr>
              <a:defRPr dirty="0">
                <a:latin typeface="Open Sans" panose="020B0606030504020204" pitchFamily="34" charset="0"/>
              </a:defRPr>
            </a:lvl1pPr>
          </a:lstStyle>
          <a:p>
            <a:pPr>
              <a:defRPr/>
            </a:pPr>
            <a:endParaRPr lang="en-US"/>
          </a:p>
        </p:txBody>
      </p:sp>
      <p:sp>
        <p:nvSpPr>
          <p:cNvPr id="5" name="Slide Number Placeholder 4"/>
          <p:cNvSpPr>
            <a:spLocks noGrp="1"/>
          </p:cNvSpPr>
          <p:nvPr>
            <p:ph type="sldNum" sz="quarter" idx="12"/>
          </p:nvPr>
        </p:nvSpPr>
        <p:spPr>
          <a:xfrm>
            <a:off x="0" y="0"/>
            <a:ext cx="0" cy="0"/>
          </a:xfrm>
        </p:spPr>
        <p:txBody>
          <a:bodyPr/>
          <a:lstStyle>
            <a:lvl1pPr>
              <a:defRPr>
                <a:latin typeface="Open Sans" panose="020B0606030504020204" pitchFamily="34" charset="0"/>
              </a:defRPr>
            </a:lvl1pPr>
          </a:lstStyle>
          <a:p>
            <a:pPr>
              <a:defRPr/>
            </a:pPr>
            <a:fld id="{CB271CEC-5AC3-4AED-BD0B-716AF240ABA5}" type="slidenum">
              <a:rPr lang="en-US" smtClean="0"/>
              <a:pPr>
                <a:defRPr/>
              </a:pPr>
              <a:t>‹#›</a:t>
            </a:fld>
            <a:endParaRPr lang="en-US"/>
          </a:p>
        </p:txBody>
      </p:sp>
    </p:spTree>
    <p:extLst>
      <p:ext uri="{BB962C8B-B14F-4D97-AF65-F5344CB8AC3E}">
        <p14:creationId xmlns:p14="http://schemas.microsoft.com/office/powerpoint/2010/main" val="28134379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a:xfrm>
            <a:off x="838200" y="113188"/>
            <a:ext cx="10515600" cy="1325563"/>
          </a:xfrm>
        </p:spPr>
        <p:txBody>
          <a:bodyPr/>
          <a:lstStyle>
            <a:lvl1pPr algn="l">
              <a:defRPr/>
            </a:lvl1p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lvl1pPr>
              <a:defRPr>
                <a:latin typeface="Open Sans" panose="020B0606030504020204" pitchFamily="34" charset="0"/>
              </a:defRPr>
            </a:lvl1pPr>
          </a:lstStyle>
          <a:p>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lvl1pPr>
              <a:defRPr>
                <a:latin typeface="Open Sans" panose="020B0606030504020204" pitchFamily="34" charset="0"/>
              </a:defRPr>
            </a:lvl1pPr>
          </a:lstStyle>
          <a:p>
            <a:fld id="{806D7678-CEF8-4A65-BE5D-317D9E7810D4}" type="slidenum">
              <a:rPr lang="en-US" smtClean="0"/>
              <a:pPr/>
              <a:t>‹#›</a:t>
            </a:fld>
            <a:endParaRPr lang="en-US"/>
          </a:p>
        </p:txBody>
      </p:sp>
    </p:spTree>
    <p:extLst>
      <p:ext uri="{BB962C8B-B14F-4D97-AF65-F5344CB8AC3E}">
        <p14:creationId xmlns:p14="http://schemas.microsoft.com/office/powerpoint/2010/main" val="24001993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289ED43-E86E-478C-8CA9-657D0F417A15}"/>
              </a:ext>
            </a:extLst>
          </p:cNvPr>
          <p:cNvCxnSpPr/>
          <p:nvPr/>
        </p:nvCxnSpPr>
        <p:spPr>
          <a:xfrm>
            <a:off x="-188976" y="1449359"/>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EE6E04-BD07-436E-8463-584016C9D614}"/>
              </a:ext>
            </a:extLst>
          </p:cNvPr>
          <p:cNvCxnSpPr/>
          <p:nvPr/>
        </p:nvCxnSpPr>
        <p:spPr>
          <a:xfrm>
            <a:off x="-204216" y="1307592"/>
            <a:ext cx="12600432" cy="0"/>
          </a:xfrm>
          <a:prstGeom prst="line">
            <a:avLst/>
          </a:prstGeom>
          <a:ln w="95250">
            <a:solidFill>
              <a:srgbClr val="5998C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400CD512-303E-4836-B7C7-9B570FAFBB22}"/>
              </a:ext>
            </a:extLst>
          </p:cNvPr>
          <p:cNvPicPr>
            <a:picLocks noChangeAspect="1"/>
          </p:cNvPicPr>
          <p:nvPr/>
        </p:nvPicPr>
        <p:blipFill>
          <a:blip r:embed="rId2"/>
          <a:stretch>
            <a:fillRect/>
          </a:stretch>
        </p:blipFill>
        <p:spPr>
          <a:xfrm>
            <a:off x="926176" y="-33678"/>
            <a:ext cx="9589839" cy="1725318"/>
          </a:xfrm>
          <a:prstGeom prst="rect">
            <a:avLst/>
          </a:prstGeom>
        </p:spPr>
      </p:pic>
      <p:grpSp>
        <p:nvGrpSpPr>
          <p:cNvPr id="12" name="Group 11">
            <a:extLst>
              <a:ext uri="{FF2B5EF4-FFF2-40B4-BE49-F238E27FC236}">
                <a16:creationId xmlns:a16="http://schemas.microsoft.com/office/drawing/2014/main" id="{0DB12707-004E-41C0-B5E9-B8EC3B618360}"/>
              </a:ext>
            </a:extLst>
          </p:cNvPr>
          <p:cNvGrpSpPr/>
          <p:nvPr/>
        </p:nvGrpSpPr>
        <p:grpSpPr>
          <a:xfrm>
            <a:off x="0" y="6227382"/>
            <a:ext cx="12192000" cy="639762"/>
            <a:chOff x="0" y="6227382"/>
            <a:chExt cx="12192000" cy="639762"/>
          </a:xfrm>
        </p:grpSpPr>
        <p:sp>
          <p:nvSpPr>
            <p:cNvPr id="10" name="Rectangle 2">
              <a:extLst>
                <a:ext uri="{FF2B5EF4-FFF2-40B4-BE49-F238E27FC236}">
                  <a16:creationId xmlns:a16="http://schemas.microsoft.com/office/drawing/2014/main" id="{4CF727E9-9B66-4E21-A02B-E60B5618A141}"/>
                </a:ext>
              </a:extLst>
            </p:cNvPr>
            <p:cNvSpPr>
              <a:spLocks noChangeArrowheads="1"/>
            </p:cNvSpPr>
            <p:nvPr/>
          </p:nvSpPr>
          <p:spPr bwMode="auto">
            <a:xfrm>
              <a:off x="0" y="6227382"/>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pic>
          <p:nvPicPr>
            <p:cNvPr id="11" name="Picture 10" descr="A close up of a logo&#10;&#10;Description generated with high confidence">
              <a:extLst>
                <a:ext uri="{FF2B5EF4-FFF2-40B4-BE49-F238E27FC236}">
                  <a16:creationId xmlns:a16="http://schemas.microsoft.com/office/drawing/2014/main" id="{4C03EF5E-FDF4-4EED-AA85-9862C88FA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spTree>
    <p:extLst>
      <p:ext uri="{BB962C8B-B14F-4D97-AF65-F5344CB8AC3E}">
        <p14:creationId xmlns:p14="http://schemas.microsoft.com/office/powerpoint/2010/main" val="13064382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838200" y="115675"/>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1548881"/>
            <a:ext cx="10515600" cy="4422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9344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centere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838200" y="115675"/>
            <a:ext cx="10515600" cy="1325563"/>
          </a:xfrm>
        </p:spPr>
        <p:txBody>
          <a:bodyPr/>
          <a:lstStyle>
            <a:lvl1pPr algn="l">
              <a:defRPr b="1"/>
            </a:lvl1p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1548881"/>
            <a:ext cx="10515600" cy="4422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9150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_Title and Content (pic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a:xfrm>
            <a:off x="838200" y="134337"/>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28492" y="1558212"/>
            <a:ext cx="8380818" cy="4432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85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B263-0C48-4551-9897-EB52D3CAAD82}"/>
              </a:ext>
            </a:extLst>
          </p:cNvPr>
          <p:cNvSpPr>
            <a:spLocks noGrp="1"/>
          </p:cNvSpPr>
          <p:nvPr>
            <p:ph type="title"/>
          </p:nvPr>
        </p:nvSpPr>
        <p:spPr>
          <a:xfrm>
            <a:off x="831850" y="1709738"/>
            <a:ext cx="10515600" cy="2852737"/>
          </a:xfrm>
        </p:spPr>
        <p:txBody>
          <a:bodyPr anchor="b"/>
          <a:lstStyle>
            <a:lvl1pPr>
              <a:defRPr sz="6000" b="1"/>
            </a:lvl1pPr>
          </a:lstStyle>
          <a:p>
            <a:r>
              <a:rPr lang="en-US"/>
              <a:t>Click to edit Master title style</a:t>
            </a:r>
          </a:p>
        </p:txBody>
      </p:sp>
      <p:sp>
        <p:nvSpPr>
          <p:cNvPr id="3" name="Text Placeholder 2">
            <a:extLst>
              <a:ext uri="{FF2B5EF4-FFF2-40B4-BE49-F238E27FC236}">
                <a16:creationId xmlns:a16="http://schemas.microsoft.com/office/drawing/2014/main" id="{77DB8CE0-6994-4951-87DF-D179B8C51F6D}"/>
              </a:ext>
            </a:extLst>
          </p:cNvPr>
          <p:cNvSpPr>
            <a:spLocks noGrp="1"/>
          </p:cNvSpPr>
          <p:nvPr>
            <p:ph type="body" idx="1"/>
          </p:nvPr>
        </p:nvSpPr>
        <p:spPr>
          <a:xfrm>
            <a:off x="831850" y="4589464"/>
            <a:ext cx="10515600" cy="134480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2C6BD-AD8D-43D1-A431-15F0941022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1A466D-6BD0-47BB-98BE-ADAF1F9C2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CA816-92A1-452F-9053-4EEF4A7B1FAC}"/>
              </a:ext>
            </a:extLst>
          </p:cNvPr>
          <p:cNvSpPr>
            <a:spLocks noGrp="1"/>
          </p:cNvSpPr>
          <p:nvPr>
            <p:ph type="sldNum" sz="quarter" idx="12"/>
          </p:nvPr>
        </p:nvSpPr>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36131728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a:xfrm>
            <a:off x="838200" y="103857"/>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41759080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 centere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a:xfrm>
            <a:off x="838200" y="103857"/>
            <a:ext cx="10515600" cy="1325563"/>
          </a:xfrm>
        </p:spPr>
        <p:txBody>
          <a:bodyPr/>
          <a:lstStyle>
            <a:lvl1pPr algn="l">
              <a:defRPr b="1"/>
            </a:lvl1p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520890"/>
            <a:ext cx="5181600" cy="443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2813402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311D-0EE5-413F-B4C4-81B73BC35120}"/>
              </a:ext>
            </a:extLst>
          </p:cNvPr>
          <p:cNvSpPr>
            <a:spLocks noGrp="1"/>
          </p:cNvSpPr>
          <p:nvPr>
            <p:ph type="title"/>
          </p:nvPr>
        </p:nvSpPr>
        <p:spPr>
          <a:xfrm>
            <a:off x="839788" y="10385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DB068-1EBC-4B48-9024-F38321B55AD7}"/>
              </a:ext>
            </a:extLst>
          </p:cNvPr>
          <p:cNvSpPr>
            <a:spLocks noGrp="1"/>
          </p:cNvSpPr>
          <p:nvPr>
            <p:ph type="body" idx="1"/>
          </p:nvPr>
        </p:nvSpPr>
        <p:spPr>
          <a:xfrm>
            <a:off x="839788" y="14385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D2ABB-7A35-4709-AA62-BE7D0709412C}"/>
              </a:ext>
            </a:extLst>
          </p:cNvPr>
          <p:cNvSpPr>
            <a:spLocks noGrp="1"/>
          </p:cNvSpPr>
          <p:nvPr>
            <p:ph sz="half" idx="2"/>
          </p:nvPr>
        </p:nvSpPr>
        <p:spPr>
          <a:xfrm>
            <a:off x="839788" y="2262469"/>
            <a:ext cx="5157787" cy="3662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55FD9-C06B-4E5B-957C-58F07A138F9C}"/>
              </a:ext>
            </a:extLst>
          </p:cNvPr>
          <p:cNvSpPr>
            <a:spLocks noGrp="1"/>
          </p:cNvSpPr>
          <p:nvPr>
            <p:ph type="body" sz="quarter" idx="3"/>
          </p:nvPr>
        </p:nvSpPr>
        <p:spPr>
          <a:xfrm>
            <a:off x="6172200" y="14385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07D64-1978-4BD0-958C-C6E2C54E26EF}"/>
              </a:ext>
            </a:extLst>
          </p:cNvPr>
          <p:cNvSpPr>
            <a:spLocks noGrp="1"/>
          </p:cNvSpPr>
          <p:nvPr>
            <p:ph sz="quarter" idx="4"/>
          </p:nvPr>
        </p:nvSpPr>
        <p:spPr>
          <a:xfrm>
            <a:off x="6172200" y="2262469"/>
            <a:ext cx="5183188" cy="3662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5E707-3E05-47C4-9AB4-A50E9C12B3E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144FD18-2094-4CD3-AC01-5EF04086F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C60F51-DD04-453F-9023-885B4E54A399}"/>
              </a:ext>
            </a:extLst>
          </p:cNvPr>
          <p:cNvSpPr>
            <a:spLocks noGrp="1"/>
          </p:cNvSpPr>
          <p:nvPr>
            <p:ph type="sldNum" sz="quarter" idx="12"/>
          </p:nvPr>
        </p:nvSpPr>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54514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41689"/>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767768"/>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a:xfrm>
            <a:off x="838200" y="113188"/>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3269521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a:xfrm>
            <a:off x="838200" y="113188"/>
            <a:ext cx="10515600" cy="1325563"/>
          </a:xfrm>
        </p:spPr>
        <p:txBody>
          <a:bodyPr/>
          <a:lstStyle>
            <a:lvl1pPr algn="l">
              <a:defRPr/>
            </a:lvl1p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5763682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7D0A8-E8F7-4874-857E-972204F219A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B254EB6-355E-4511-A882-8BE4B5A54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BF841-2DBF-4993-917D-63CC16D6C712}"/>
              </a:ext>
            </a:extLst>
          </p:cNvPr>
          <p:cNvSpPr>
            <a:spLocks noGrp="1"/>
          </p:cNvSpPr>
          <p:nvPr>
            <p:ph type="sldNum" sz="quarter" idx="12"/>
          </p:nvPr>
        </p:nvSpPr>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10438182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1669026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BBEA-4E2D-407D-BE83-47EF2FCB0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003F3-24B5-4BA2-993D-EF6C5C5D1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887DB1-E3CF-43B6-8BBC-4D4A6195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994D6-EF9E-4A2B-BA50-48A4FFED57C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9C7FBD-087D-49B2-85FB-91935D539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DB734-4A67-4F5A-93A9-1E119CB4467D}"/>
              </a:ext>
            </a:extLst>
          </p:cNvPr>
          <p:cNvSpPr>
            <a:spLocks noGrp="1"/>
          </p:cNvSpPr>
          <p:nvPr>
            <p:ph type="sldNum" sz="quarter" idx="12"/>
          </p:nvPr>
        </p:nvSpPr>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2579603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E16C-9C3E-46F1-8DFB-F82BDDEC8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1FA8B6-75C8-457F-A845-3937730AF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779A4-150D-4665-905F-8CA1B58461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F22C14-82B7-4BAC-A1BD-47B06D532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CC951-0C68-4BED-A456-FC27DE948AAC}"/>
              </a:ext>
            </a:extLst>
          </p:cNvPr>
          <p:cNvSpPr>
            <a:spLocks noGrp="1"/>
          </p:cNvSpPr>
          <p:nvPr>
            <p:ph type="sldNum" sz="quarter" idx="12"/>
          </p:nvPr>
        </p:nvSpPr>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3210196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90DE2-415B-4972-B521-C68D076246FD}"/>
              </a:ext>
            </a:extLst>
          </p:cNvPr>
          <p:cNvSpPr>
            <a:spLocks noGrp="1"/>
          </p:cNvSpPr>
          <p:nvPr>
            <p:ph type="title" orient="vert"/>
          </p:nvPr>
        </p:nvSpPr>
        <p:spPr>
          <a:xfrm>
            <a:off x="8724900" y="365125"/>
            <a:ext cx="2628900" cy="552249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88871-40FA-4466-A08D-5CF1A1F2F244}"/>
              </a:ext>
            </a:extLst>
          </p:cNvPr>
          <p:cNvSpPr>
            <a:spLocks noGrp="1"/>
          </p:cNvSpPr>
          <p:nvPr>
            <p:ph type="body" orient="vert" idx="1"/>
          </p:nvPr>
        </p:nvSpPr>
        <p:spPr>
          <a:xfrm>
            <a:off x="838200" y="365125"/>
            <a:ext cx="7734300" cy="55224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ACAA2-3326-4C55-8598-7A2FA884EF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F0D416-CB37-4727-8338-F2A2B5718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75806-BC98-49EF-BD51-63151258F806}"/>
              </a:ext>
            </a:extLst>
          </p:cNvPr>
          <p:cNvSpPr>
            <a:spLocks noGrp="1"/>
          </p:cNvSpPr>
          <p:nvPr>
            <p:ph type="sldNum" sz="quarter" idx="12"/>
          </p:nvPr>
        </p:nvSpPr>
        <p:spPr/>
        <p:txBody>
          <a:bodyPr/>
          <a:lstStyle/>
          <a:p>
            <a:fld id="{208FDB1F-DBFF-4828-BA33-B1DF0BC8BF18}" type="slidenum">
              <a:rPr lang="en-US" smtClean="0"/>
              <a:t>‹#›</a:t>
            </a:fld>
            <a:endParaRPr lang="en-US"/>
          </a:p>
        </p:txBody>
      </p:sp>
    </p:spTree>
    <p:extLst>
      <p:ext uri="{BB962C8B-B14F-4D97-AF65-F5344CB8AC3E}">
        <p14:creationId xmlns:p14="http://schemas.microsoft.com/office/powerpoint/2010/main" val="41509328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Orientation 1">
    <p:spTree>
      <p:nvGrpSpPr>
        <p:cNvPr id="1" name=""/>
        <p:cNvGrpSpPr/>
        <p:nvPr/>
      </p:nvGrpSpPr>
      <p:grpSpPr>
        <a:xfrm>
          <a:off x="0" y="0"/>
          <a:ext cx="0" cy="0"/>
          <a:chOff x="0" y="0"/>
          <a:chExt cx="0" cy="0"/>
        </a:xfrm>
      </p:grpSpPr>
      <p:sp>
        <p:nvSpPr>
          <p:cNvPr id="2" name="Title 1"/>
          <p:cNvSpPr>
            <a:spLocks noGrp="1"/>
          </p:cNvSpPr>
          <p:nvPr>
            <p:ph type="title"/>
          </p:nvPr>
        </p:nvSpPr>
        <p:spPr>
          <a:xfrm>
            <a:off x="273841" y="241689"/>
            <a:ext cx="5505061" cy="1143000"/>
          </a:xfrm>
          <a:prstGeom prst="rect">
            <a:avLst/>
          </a:prstGeom>
        </p:spPr>
        <p:txBody>
          <a:bodyPr/>
          <a:lstStyle>
            <a:lvl1pPr algn="l">
              <a:defRPr b="1">
                <a:latin typeface="Open Sans" panose="020B0606030504020204" pitchFamily="34" charset="0"/>
                <a:cs typeface="Open Sans" panose="020B0606030504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B80906A6-34AB-481D-882D-053527C172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4" name="TextBox 3">
            <a:extLst>
              <a:ext uri="{FF2B5EF4-FFF2-40B4-BE49-F238E27FC236}">
                <a16:creationId xmlns:a16="http://schemas.microsoft.com/office/drawing/2014/main" id="{B8EE5D97-1E8E-4B60-987B-A43BBA61F0D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5" name="TextBox 4">
            <a:extLst>
              <a:ext uri="{FF2B5EF4-FFF2-40B4-BE49-F238E27FC236}">
                <a16:creationId xmlns:a16="http://schemas.microsoft.com/office/drawing/2014/main" id="{4FC68B6F-24E8-47EF-B847-02EA3F0321F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FF56F411-241E-432E-9164-DDC87277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sp>
        <p:nvSpPr>
          <p:cNvPr id="10" name="Content Placeholder 9">
            <a:extLst>
              <a:ext uri="{FF2B5EF4-FFF2-40B4-BE49-F238E27FC236}">
                <a16:creationId xmlns:a16="http://schemas.microsoft.com/office/drawing/2014/main" id="{17E3EB56-3E0C-4C92-A57B-E95CEF8A6D33}"/>
              </a:ext>
            </a:extLst>
          </p:cNvPr>
          <p:cNvSpPr>
            <a:spLocks noGrp="1"/>
          </p:cNvSpPr>
          <p:nvPr>
            <p:ph sz="quarter" idx="10"/>
          </p:nvPr>
        </p:nvSpPr>
        <p:spPr>
          <a:xfrm>
            <a:off x="1063625" y="1790700"/>
            <a:ext cx="10198100" cy="4040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5562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5AC23F-5128-4446-955B-55B4A5C1E966}"/>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3" name="TextBox 2">
            <a:extLst>
              <a:ext uri="{FF2B5EF4-FFF2-40B4-BE49-F238E27FC236}">
                <a16:creationId xmlns:a16="http://schemas.microsoft.com/office/drawing/2014/main" id="{B9A57343-9244-47AD-9140-469CD736653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4" name="TextBox 3">
            <a:extLst>
              <a:ext uri="{FF2B5EF4-FFF2-40B4-BE49-F238E27FC236}">
                <a16:creationId xmlns:a16="http://schemas.microsoft.com/office/drawing/2014/main" id="{DDB73B2E-FB1E-4524-A9FE-5D6C26A3B452}"/>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7" name="Picture 6" descr="A close up of a logo&#10;&#10;Description generated with very high confidence">
            <a:extLst>
              <a:ext uri="{FF2B5EF4-FFF2-40B4-BE49-F238E27FC236}">
                <a16:creationId xmlns:a16="http://schemas.microsoft.com/office/drawing/2014/main" id="{12358743-5441-4187-A56C-866CD6000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
        <p:nvSpPr>
          <p:cNvPr id="6" name="Text Placeholder 5">
            <a:extLst>
              <a:ext uri="{FF2B5EF4-FFF2-40B4-BE49-F238E27FC236}">
                <a16:creationId xmlns:a16="http://schemas.microsoft.com/office/drawing/2014/main" id="{46811A9A-EFEF-4032-9351-B86C5027276E}"/>
              </a:ext>
            </a:extLst>
          </p:cNvPr>
          <p:cNvSpPr>
            <a:spLocks noGrp="1"/>
          </p:cNvSpPr>
          <p:nvPr>
            <p:ph type="body" sz="quarter" idx="10"/>
          </p:nvPr>
        </p:nvSpPr>
        <p:spPr>
          <a:xfrm>
            <a:off x="416702" y="2098768"/>
            <a:ext cx="2926270" cy="931863"/>
          </a:xfrm>
          <a:prstGeom prst="rect">
            <a:avLst/>
          </a:prstGeom>
        </p:spPr>
        <p:txBody>
          <a:bodyPr/>
          <a:lstStyle>
            <a:lvl1pPr marL="0" indent="0" algn="ctr">
              <a:buNone/>
              <a:defRPr b="1">
                <a:latin typeface="Open Sans" panose="020B0606030504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2">
            <a:extLst>
              <a:ext uri="{FF2B5EF4-FFF2-40B4-BE49-F238E27FC236}">
                <a16:creationId xmlns:a16="http://schemas.microsoft.com/office/drawing/2014/main" id="{5657998F-E28F-4DF6-8A80-3774477A1226}"/>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9" name="TextBox 8">
            <a:extLst>
              <a:ext uri="{FF2B5EF4-FFF2-40B4-BE49-F238E27FC236}">
                <a16:creationId xmlns:a16="http://schemas.microsoft.com/office/drawing/2014/main" id="{3360A8AA-C950-4CD3-8661-F690CC668864}"/>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6B40BA6F-7FBE-48BF-8B1D-5606AAED810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1" name="Picture 10" descr="A close up of a logo&#10;&#10;Description generated with very high confidence">
            <a:extLst>
              <a:ext uri="{FF2B5EF4-FFF2-40B4-BE49-F238E27FC236}">
                <a16:creationId xmlns:a16="http://schemas.microsoft.com/office/drawing/2014/main" id="{C5F0754E-07CD-479D-9216-8B908E68B3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272365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
            <a:ext cx="10972800" cy="1143000"/>
          </a:xfrm>
          <a:prstGeom prst="rect">
            <a:avLst/>
          </a:prstGeom>
        </p:spPr>
        <p:txBody>
          <a:bodyPr/>
          <a:lstStyle>
            <a:lvl1pPr>
              <a:defRPr b="1">
                <a:latin typeface="Open Sans" panose="020B0606030504020204" pitchFamily="34" charset="0"/>
              </a:defRPr>
            </a:lvl1pPr>
          </a:lstStyle>
          <a:p>
            <a:r>
              <a:rPr lang="en-US"/>
              <a:t>Click to edit Master title style</a:t>
            </a:r>
          </a:p>
        </p:txBody>
      </p:sp>
      <p:sp>
        <p:nvSpPr>
          <p:cNvPr id="8" name="Rectangle 2">
            <a:extLst>
              <a:ext uri="{FF2B5EF4-FFF2-40B4-BE49-F238E27FC236}">
                <a16:creationId xmlns:a16="http://schemas.microsoft.com/office/drawing/2014/main" id="{E9A95930-ED99-42A9-963A-440CDA17E42E}"/>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9" name="TextBox 8">
            <a:extLst>
              <a:ext uri="{FF2B5EF4-FFF2-40B4-BE49-F238E27FC236}">
                <a16:creationId xmlns:a16="http://schemas.microsoft.com/office/drawing/2014/main" id="{8D17DFAA-FAC2-4A20-8BC4-17F7118710DC}"/>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0" name="TextBox 9">
            <a:extLst>
              <a:ext uri="{FF2B5EF4-FFF2-40B4-BE49-F238E27FC236}">
                <a16:creationId xmlns:a16="http://schemas.microsoft.com/office/drawing/2014/main" id="{B236CE5B-4C00-4D98-B5B6-629475560D61}"/>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4" name="Picture 13" descr="A close up of a logo&#10;&#10;Description generated with very high confidence">
            <a:extLst>
              <a:ext uri="{FF2B5EF4-FFF2-40B4-BE49-F238E27FC236}">
                <a16:creationId xmlns:a16="http://schemas.microsoft.com/office/drawing/2014/main" id="{01B9DCF5-7B35-46E1-B814-379E77CE5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
        <p:nvSpPr>
          <p:cNvPr id="7" name="Rectangle 2">
            <a:extLst>
              <a:ext uri="{FF2B5EF4-FFF2-40B4-BE49-F238E27FC236}">
                <a16:creationId xmlns:a16="http://schemas.microsoft.com/office/drawing/2014/main" id="{50D4DB56-4268-465E-9367-B8112CBB80D8}"/>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sp>
        <p:nvSpPr>
          <p:cNvPr id="11" name="TextBox 10">
            <a:extLst>
              <a:ext uri="{FF2B5EF4-FFF2-40B4-BE49-F238E27FC236}">
                <a16:creationId xmlns:a16="http://schemas.microsoft.com/office/drawing/2014/main" id="{ACB0E9E0-6069-44CA-B87A-D32EFF8F1DAE}"/>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2" name="TextBox 11">
            <a:extLst>
              <a:ext uri="{FF2B5EF4-FFF2-40B4-BE49-F238E27FC236}">
                <a16:creationId xmlns:a16="http://schemas.microsoft.com/office/drawing/2014/main" id="{43E76A0B-EF1E-4F3C-B297-30F6D0622CDE}"/>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3" name="Picture 12" descr="A close up of a logo&#10;&#10;Description generated with very high confidence">
            <a:extLst>
              <a:ext uri="{FF2B5EF4-FFF2-40B4-BE49-F238E27FC236}">
                <a16:creationId xmlns:a16="http://schemas.microsoft.com/office/drawing/2014/main" id="{D1515B47-7EBC-45B4-9CAC-5CED2FBBE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2" y="6227382"/>
            <a:ext cx="649655" cy="6397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081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0.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5.xml"/><Relationship Id="rId7" Type="http://schemas.openxmlformats.org/officeDocument/2006/relationships/tags" Target="../tags/tag8.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theme" Target="../theme/theme11.xml"/><Relationship Id="rId5" Type="http://schemas.openxmlformats.org/officeDocument/2006/relationships/slideLayout" Target="../slideLayouts/slideLayout167.xml"/><Relationship Id="rId4"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slideLayout" Target="../slideLayouts/slideLayout193.xml"/><Relationship Id="rId39" Type="http://schemas.openxmlformats.org/officeDocument/2006/relationships/slideLayout" Target="../slideLayouts/slideLayout206.xml"/><Relationship Id="rId21" Type="http://schemas.openxmlformats.org/officeDocument/2006/relationships/slideLayout" Target="../slideLayouts/slideLayout188.xml"/><Relationship Id="rId34" Type="http://schemas.openxmlformats.org/officeDocument/2006/relationships/slideLayout" Target="../slideLayouts/slideLayout201.xml"/><Relationship Id="rId42" Type="http://schemas.openxmlformats.org/officeDocument/2006/relationships/theme" Target="../theme/theme12.xml"/><Relationship Id="rId7" Type="http://schemas.openxmlformats.org/officeDocument/2006/relationships/slideLayout" Target="../slideLayouts/slideLayout174.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0" Type="http://schemas.openxmlformats.org/officeDocument/2006/relationships/slideLayout" Target="../slideLayouts/slideLayout187.xml"/><Relationship Id="rId29" Type="http://schemas.openxmlformats.org/officeDocument/2006/relationships/slideLayout" Target="../slideLayouts/slideLayout196.xml"/><Relationship Id="rId41" Type="http://schemas.openxmlformats.org/officeDocument/2006/relationships/slideLayout" Target="../slideLayouts/slideLayout208.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32" Type="http://schemas.openxmlformats.org/officeDocument/2006/relationships/slideLayout" Target="../slideLayouts/slideLayout199.xml"/><Relationship Id="rId37" Type="http://schemas.openxmlformats.org/officeDocument/2006/relationships/slideLayout" Target="../slideLayouts/slideLayout204.xml"/><Relationship Id="rId40" Type="http://schemas.openxmlformats.org/officeDocument/2006/relationships/slideLayout" Target="../slideLayouts/slideLayout207.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28" Type="http://schemas.openxmlformats.org/officeDocument/2006/relationships/slideLayout" Target="../slideLayouts/slideLayout195.xml"/><Relationship Id="rId36" Type="http://schemas.openxmlformats.org/officeDocument/2006/relationships/slideLayout" Target="../slideLayouts/slideLayout203.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31" Type="http://schemas.openxmlformats.org/officeDocument/2006/relationships/slideLayout" Target="../slideLayouts/slideLayout198.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slideLayout" Target="../slideLayouts/slideLayout194.xml"/><Relationship Id="rId30" Type="http://schemas.openxmlformats.org/officeDocument/2006/relationships/slideLayout" Target="../slideLayouts/slideLayout197.xml"/><Relationship Id="rId35" Type="http://schemas.openxmlformats.org/officeDocument/2006/relationships/slideLayout" Target="../slideLayouts/slideLayout202.xml"/><Relationship Id="rId8" Type="http://schemas.openxmlformats.org/officeDocument/2006/relationships/slideLayout" Target="../slideLayouts/slideLayout175.xml"/><Relationship Id="rId3" Type="http://schemas.openxmlformats.org/officeDocument/2006/relationships/slideLayout" Target="../slideLayouts/slideLayout170.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33" Type="http://schemas.openxmlformats.org/officeDocument/2006/relationships/slideLayout" Target="../slideLayouts/slideLayout200.xml"/><Relationship Id="rId38"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5.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tags" Target="../tags/tag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4.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image" Target="../media/image5.png"/><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theme" Target="../theme/theme6.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8" Type="http://schemas.openxmlformats.org/officeDocument/2006/relationships/slideLayout" Target="../slideLayouts/slideLayout89.xml"/><Relationship Id="rId3"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5.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7.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5.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8.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5.pn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9.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endParaRPr lang="en-US"/>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208FDB1F-DBFF-4828-BA33-B1DF0BC8BF18}" type="slidenum">
              <a:rPr lang="en-US" smtClean="0"/>
              <a:pPr/>
              <a:t>‹#›</a:t>
            </a:fld>
            <a:endParaRPr lang="en-US"/>
          </a:p>
        </p:txBody>
      </p:sp>
      <p:sp>
        <p:nvSpPr>
          <p:cNvPr id="8" name="Rectangle 2">
            <a:extLst>
              <a:ext uri="{FF2B5EF4-FFF2-40B4-BE49-F238E27FC236}">
                <a16:creationId xmlns:a16="http://schemas.microsoft.com/office/drawing/2014/main" id="{F3A533D5-419F-42E6-A89A-FD36A052DE8D}"/>
              </a:ext>
            </a:extLst>
          </p:cNvPr>
          <p:cNvSpPr>
            <a:spLocks noChangeArrowheads="1"/>
          </p:cNvSpPr>
          <p:nvPr/>
        </p:nvSpPr>
        <p:spPr bwMode="auto">
          <a:xfrm>
            <a:off x="0" y="6218238"/>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Bembo"/>
                <a:ea typeface="+mn-ea"/>
                <a:cs typeface="Arial" panose="020B0604020202020204" pitchFamily="34" charset="0"/>
              </a:rPr>
              <a:t>                                                       </a:t>
            </a:r>
          </a:p>
        </p:txBody>
      </p:sp>
      <p:pic>
        <p:nvPicPr>
          <p:cNvPr id="15" name="Picture 14" descr="A picture containing text&#10;&#10;Description automatically generated">
            <a:extLst>
              <a:ext uri="{FF2B5EF4-FFF2-40B4-BE49-F238E27FC236}">
                <a16:creationId xmlns:a16="http://schemas.microsoft.com/office/drawing/2014/main" id="{A53220AB-1AD5-4DA7-90DD-4F370F29F21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7420" y="6272164"/>
            <a:ext cx="3398808" cy="531909"/>
          </a:xfrm>
          <a:prstGeom prst="rect">
            <a:avLst/>
          </a:prstGeom>
        </p:spPr>
      </p:pic>
    </p:spTree>
    <p:custDataLst>
      <p:tags r:id="rId23"/>
    </p:custDataLst>
    <p:extLst>
      <p:ext uri="{BB962C8B-B14F-4D97-AF65-F5344CB8AC3E}">
        <p14:creationId xmlns:p14="http://schemas.microsoft.com/office/powerpoint/2010/main" val="204525281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662"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endParaRPr lang="en-US"/>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806D7678-CEF8-4A65-BE5D-317D9E7810D4}" type="slidenum">
              <a:rPr lang="en-US" smtClean="0"/>
              <a:pPr/>
              <a:t>‹#›</a:t>
            </a:fld>
            <a:endParaRPr lang="en-US"/>
          </a:p>
        </p:txBody>
      </p:sp>
      <p:sp>
        <p:nvSpPr>
          <p:cNvPr id="8" name="Rectangle 2">
            <a:extLst>
              <a:ext uri="{FF2B5EF4-FFF2-40B4-BE49-F238E27FC236}">
                <a16:creationId xmlns:a16="http://schemas.microsoft.com/office/drawing/2014/main" id="{F3A533D5-419F-42E6-A89A-FD36A052DE8D}"/>
              </a:ext>
            </a:extLst>
          </p:cNvPr>
          <p:cNvSpPr>
            <a:spLocks noChangeArrowheads="1"/>
          </p:cNvSpPr>
          <p:nvPr/>
        </p:nvSpPr>
        <p:spPr bwMode="auto">
          <a:xfrm>
            <a:off x="0" y="6218238"/>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pic>
        <p:nvPicPr>
          <p:cNvPr id="15" name="Picture 14" descr="A picture containing text&#10;&#10;Description automatically generated">
            <a:extLst>
              <a:ext uri="{FF2B5EF4-FFF2-40B4-BE49-F238E27FC236}">
                <a16:creationId xmlns:a16="http://schemas.microsoft.com/office/drawing/2014/main" id="{A53220AB-1AD5-4DA7-90DD-4F370F29F21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7420" y="6272164"/>
            <a:ext cx="3398808" cy="531909"/>
          </a:xfrm>
          <a:prstGeom prst="rect">
            <a:avLst/>
          </a:prstGeom>
        </p:spPr>
      </p:pic>
    </p:spTree>
    <p:extLst>
      <p:ext uri="{BB962C8B-B14F-4D97-AF65-F5344CB8AC3E}">
        <p14:creationId xmlns:p14="http://schemas.microsoft.com/office/powerpoint/2010/main" val="314604461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pPr>
              <a:defRPr/>
            </a:pPr>
            <a:endParaRPr lang="en-US">
              <a:solidFill>
                <a:srgbClr val="000000">
                  <a:tint val="75000"/>
                </a:srgbClr>
              </a:solidFill>
            </a:endParaRPr>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pPr>
              <a:defRPr/>
            </a:pPr>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
        <p:nvSpPr>
          <p:cNvPr id="8" name="Rectangle 2">
            <a:extLst>
              <a:ext uri="{FF2B5EF4-FFF2-40B4-BE49-F238E27FC236}">
                <a16:creationId xmlns:a16="http://schemas.microsoft.com/office/drawing/2014/main" id="{F3A533D5-419F-42E6-A89A-FD36A052DE8D}"/>
              </a:ext>
            </a:extLst>
          </p:cNvPr>
          <p:cNvSpPr>
            <a:spLocks noChangeArrowheads="1"/>
          </p:cNvSpPr>
          <p:nvPr/>
        </p:nvSpPr>
        <p:spPr bwMode="auto">
          <a:xfrm>
            <a:off x="0" y="6218238"/>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Bembo"/>
                <a:ea typeface="+mn-ea"/>
                <a:cs typeface="Arial" panose="020B0604020202020204" pitchFamily="34" charset="0"/>
              </a:rPr>
              <a:t>                                                       </a:t>
            </a:r>
          </a:p>
        </p:txBody>
      </p:sp>
      <p:pic>
        <p:nvPicPr>
          <p:cNvPr id="15" name="Picture 14" descr="A picture containing text&#10;&#10;Description automatically generated">
            <a:extLst>
              <a:ext uri="{FF2B5EF4-FFF2-40B4-BE49-F238E27FC236}">
                <a16:creationId xmlns:a16="http://schemas.microsoft.com/office/drawing/2014/main" id="{A53220AB-1AD5-4DA7-90DD-4F370F29F2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420" y="6272164"/>
            <a:ext cx="3398808" cy="531909"/>
          </a:xfrm>
          <a:prstGeom prst="rect">
            <a:avLst/>
          </a:prstGeom>
        </p:spPr>
      </p:pic>
    </p:spTree>
    <p:custDataLst>
      <p:tags r:id="rId7"/>
    </p:custDataLst>
    <p:extLst>
      <p:ext uri="{BB962C8B-B14F-4D97-AF65-F5344CB8AC3E}">
        <p14:creationId xmlns:p14="http://schemas.microsoft.com/office/powerpoint/2010/main" val="245892964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BD7B2-1F72-498A-92D7-7BF7F625F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0F1748-5B48-42D8-878D-DA4DEAF08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32920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 id="2147483928" r:id="rId23"/>
    <p:sldLayoutId id="2147483929" r:id="rId24"/>
    <p:sldLayoutId id="2147483930" r:id="rId25"/>
    <p:sldLayoutId id="2147483931"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9" r:id="rId37"/>
    <p:sldLayoutId id="2147483711" r:id="rId38"/>
    <p:sldLayoutId id="2147483712" r:id="rId39"/>
    <p:sldLayoutId id="2147483718" r:id="rId40"/>
    <p:sldLayoutId id="2147483719" r:id="rId41"/>
  </p:sldLayoutIdLst>
  <p:hf hdr="0" ftr="0" dt="0"/>
  <p:txStyles>
    <p:titleStyle>
      <a:lvl1pPr algn="l" defTabSz="914400" rtl="0" eaLnBrk="1" latinLnBrk="0" hangingPunct="1">
        <a:lnSpc>
          <a:spcPct val="11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11318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4"/>
            <a:ext cx="10515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pPr>
              <a:defRPr/>
            </a:pPr>
            <a:endParaRPr lang="en-US">
              <a:solidFill>
                <a:srgbClr val="000000">
                  <a:tint val="75000"/>
                </a:srgbClr>
              </a:solidFill>
            </a:endParaRPr>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pPr>
              <a:defRPr/>
            </a:pPr>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
        <p:nvSpPr>
          <p:cNvPr id="8" name="Rectangle 2">
            <a:extLst>
              <a:ext uri="{FF2B5EF4-FFF2-40B4-BE49-F238E27FC236}">
                <a16:creationId xmlns:a16="http://schemas.microsoft.com/office/drawing/2014/main" id="{F3A533D5-419F-42E6-A89A-FD36A052DE8D}"/>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grpSp>
        <p:nvGrpSpPr>
          <p:cNvPr id="9" name="Group 8">
            <a:extLst>
              <a:ext uri="{FF2B5EF4-FFF2-40B4-BE49-F238E27FC236}">
                <a16:creationId xmlns:a16="http://schemas.microsoft.com/office/drawing/2014/main" id="{9A63AE9D-7341-4760-BD3B-B72249EBE8B2}"/>
              </a:ext>
            </a:extLst>
          </p:cNvPr>
          <p:cNvGrpSpPr/>
          <p:nvPr/>
        </p:nvGrpSpPr>
        <p:grpSpPr>
          <a:xfrm>
            <a:off x="273841" y="6195815"/>
            <a:ext cx="8629367" cy="671421"/>
            <a:chOff x="273841" y="6195815"/>
            <a:chExt cx="8629367" cy="671421"/>
          </a:xfrm>
        </p:grpSpPr>
        <p:sp>
          <p:nvSpPr>
            <p:cNvPr id="10" name="TextBox 9">
              <a:extLst>
                <a:ext uri="{FF2B5EF4-FFF2-40B4-BE49-F238E27FC236}">
                  <a16:creationId xmlns:a16="http://schemas.microsoft.com/office/drawing/2014/main" id="{939D29C2-1A6D-4B38-9A9F-54DAFE453B9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1" name="TextBox 10">
              <a:extLst>
                <a:ext uri="{FF2B5EF4-FFF2-40B4-BE49-F238E27FC236}">
                  <a16:creationId xmlns:a16="http://schemas.microsoft.com/office/drawing/2014/main" id="{297C001C-F90E-4A1E-8CFA-21B6F135844B}"/>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2" name="Picture 11" descr="A close up of a logo&#10;&#10;Description generated with very high confidence">
              <a:extLst>
                <a:ext uri="{FF2B5EF4-FFF2-40B4-BE49-F238E27FC236}">
                  <a16:creationId xmlns:a16="http://schemas.microsoft.com/office/drawing/2014/main" id="{357F2088-E4EF-404B-9B91-18552EEC318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grpSp>
      <p:sp>
        <p:nvSpPr>
          <p:cNvPr id="13" name="Rectangle 2">
            <a:extLst>
              <a:ext uri="{FF2B5EF4-FFF2-40B4-BE49-F238E27FC236}">
                <a16:creationId xmlns:a16="http://schemas.microsoft.com/office/drawing/2014/main" id="{46AA7ED6-2BBF-49A1-91C8-6731011C8D7D}"/>
              </a:ext>
            </a:extLst>
          </p:cNvPr>
          <p:cNvSpPr>
            <a:spLocks noChangeArrowheads="1"/>
          </p:cNvSpPr>
          <p:nvPr/>
        </p:nvSpPr>
        <p:spPr bwMode="auto">
          <a:xfrm>
            <a:off x="0" y="6218238"/>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Bembo"/>
                <a:ea typeface="+mn-ea"/>
                <a:cs typeface="Arial" panose="020B0604020202020204" pitchFamily="34" charset="0"/>
              </a:rPr>
              <a:t>                                                       </a:t>
            </a:r>
          </a:p>
        </p:txBody>
      </p:sp>
      <p:pic>
        <p:nvPicPr>
          <p:cNvPr id="14" name="Picture 13" descr="A picture containing text&#10;&#10;Description automatically generated">
            <a:extLst>
              <a:ext uri="{FF2B5EF4-FFF2-40B4-BE49-F238E27FC236}">
                <a16:creationId xmlns:a16="http://schemas.microsoft.com/office/drawing/2014/main" id="{ABF05A9E-92C2-478F-AB65-54E532B8925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67420" y="6272164"/>
            <a:ext cx="3398808" cy="531909"/>
          </a:xfrm>
          <a:prstGeom prst="rect">
            <a:avLst/>
          </a:prstGeom>
        </p:spPr>
      </p:pic>
    </p:spTree>
    <p:extLst>
      <p:ext uri="{BB962C8B-B14F-4D97-AF65-F5344CB8AC3E}">
        <p14:creationId xmlns:p14="http://schemas.microsoft.com/office/powerpoint/2010/main" val="9300342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Lst>
  <p:hf hdr="0" ftr="0" dt="0"/>
  <p:txStyles>
    <p:titleStyle>
      <a:lvl1pPr algn="l" defTabSz="914400" rtl="0" eaLnBrk="1" latinLnBrk="0" hangingPunct="1">
        <a:lnSpc>
          <a:spcPct val="90000"/>
        </a:lnSpc>
        <a:spcBef>
          <a:spcPct val="0"/>
        </a:spcBef>
        <a:buNone/>
        <a:defRPr sz="4400" b="1" i="0" u="none"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u="none"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endParaRPr lang="en-US"/>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9635C6B6-46AC-42F2-8015-157F9265F2DE}" type="slidenum">
              <a:rPr lang="en-US" smtClean="0"/>
              <a:pPr/>
              <a:t>‹#›</a:t>
            </a:fld>
            <a:endParaRPr lang="en-US"/>
          </a:p>
        </p:txBody>
      </p:sp>
      <p:sp>
        <p:nvSpPr>
          <p:cNvPr id="8" name="Rectangle 2">
            <a:extLst>
              <a:ext uri="{FF2B5EF4-FFF2-40B4-BE49-F238E27FC236}">
                <a16:creationId xmlns:a16="http://schemas.microsoft.com/office/drawing/2014/main" id="{F3A533D5-419F-42E6-A89A-FD36A052DE8D}"/>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grpSp>
        <p:nvGrpSpPr>
          <p:cNvPr id="9" name="Group 8">
            <a:extLst>
              <a:ext uri="{FF2B5EF4-FFF2-40B4-BE49-F238E27FC236}">
                <a16:creationId xmlns:a16="http://schemas.microsoft.com/office/drawing/2014/main" id="{9A63AE9D-7341-4760-BD3B-B72249EBE8B2}"/>
              </a:ext>
            </a:extLst>
          </p:cNvPr>
          <p:cNvGrpSpPr/>
          <p:nvPr/>
        </p:nvGrpSpPr>
        <p:grpSpPr>
          <a:xfrm>
            <a:off x="273841" y="6195815"/>
            <a:ext cx="8629367" cy="671421"/>
            <a:chOff x="273841" y="6195815"/>
            <a:chExt cx="8629367" cy="671421"/>
          </a:xfrm>
        </p:grpSpPr>
        <p:sp>
          <p:nvSpPr>
            <p:cNvPr id="10" name="TextBox 9">
              <a:extLst>
                <a:ext uri="{FF2B5EF4-FFF2-40B4-BE49-F238E27FC236}">
                  <a16:creationId xmlns:a16="http://schemas.microsoft.com/office/drawing/2014/main" id="{939D29C2-1A6D-4B38-9A9F-54DAFE453B9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1" name="TextBox 10">
              <a:extLst>
                <a:ext uri="{FF2B5EF4-FFF2-40B4-BE49-F238E27FC236}">
                  <a16:creationId xmlns:a16="http://schemas.microsoft.com/office/drawing/2014/main" id="{297C001C-F90E-4A1E-8CFA-21B6F135844B}"/>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2" name="Picture 11" descr="A close up of a logo&#10;&#10;Description generated with very high confidence">
              <a:extLst>
                <a:ext uri="{FF2B5EF4-FFF2-40B4-BE49-F238E27FC236}">
                  <a16:creationId xmlns:a16="http://schemas.microsoft.com/office/drawing/2014/main" id="{357F2088-E4EF-404B-9B91-18552EEC318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65232933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pPr>
              <a:defRPr/>
            </a:pPr>
            <a:endParaRPr lang="en-US">
              <a:solidFill>
                <a:srgbClr val="000000">
                  <a:tint val="75000"/>
                </a:srgbClr>
              </a:solidFill>
            </a:endParaRPr>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pPr>
              <a:defRPr/>
            </a:pPr>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pPr>
              <a:defRPr/>
            </a:pPr>
            <a:fld id="{806D7678-CEF8-4A65-BE5D-317D9E7810D4}" type="slidenum">
              <a:rPr lang="en-US" smtClean="0">
                <a:solidFill>
                  <a:srgbClr val="000000">
                    <a:tint val="75000"/>
                  </a:srgbClr>
                </a:solidFill>
              </a:rPr>
              <a:pPr>
                <a:defRPr/>
              </a:pPr>
              <a:t>‹#›</a:t>
            </a:fld>
            <a:endParaRPr lang="en-US">
              <a:solidFill>
                <a:srgbClr val="000000">
                  <a:tint val="75000"/>
                </a:srgbClr>
              </a:solidFill>
            </a:endParaRPr>
          </a:p>
        </p:txBody>
      </p:sp>
      <p:sp>
        <p:nvSpPr>
          <p:cNvPr id="8" name="Rectangle 2">
            <a:extLst>
              <a:ext uri="{FF2B5EF4-FFF2-40B4-BE49-F238E27FC236}">
                <a16:creationId xmlns:a16="http://schemas.microsoft.com/office/drawing/2014/main" id="{F3A533D5-419F-42E6-A89A-FD36A052DE8D}"/>
              </a:ext>
            </a:extLst>
          </p:cNvPr>
          <p:cNvSpPr>
            <a:spLocks noChangeArrowheads="1"/>
          </p:cNvSpPr>
          <p:nvPr/>
        </p:nvSpPr>
        <p:spPr bwMode="auto">
          <a:xfrm>
            <a:off x="0" y="6218238"/>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Bembo"/>
                <a:ea typeface="+mn-ea"/>
                <a:cs typeface="Arial" panose="020B0604020202020204" pitchFamily="34" charset="0"/>
              </a:rPr>
              <a:t>                                                       </a:t>
            </a:r>
          </a:p>
        </p:txBody>
      </p:sp>
      <p:pic>
        <p:nvPicPr>
          <p:cNvPr id="15" name="Picture 14" descr="A picture containing text&#10;&#10;Description automatically generated">
            <a:extLst>
              <a:ext uri="{FF2B5EF4-FFF2-40B4-BE49-F238E27FC236}">
                <a16:creationId xmlns:a16="http://schemas.microsoft.com/office/drawing/2014/main" id="{A53220AB-1AD5-4DA7-90DD-4F370F29F2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420" y="6272164"/>
            <a:ext cx="3398808" cy="531909"/>
          </a:xfrm>
          <a:prstGeom prst="rect">
            <a:avLst/>
          </a:prstGeom>
        </p:spPr>
      </p:pic>
    </p:spTree>
    <p:custDataLst>
      <p:tags r:id="rId7"/>
    </p:custDataLst>
    <p:extLst>
      <p:ext uri="{BB962C8B-B14F-4D97-AF65-F5344CB8AC3E}">
        <p14:creationId xmlns:p14="http://schemas.microsoft.com/office/powerpoint/2010/main" val="168928462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6788152" y="6286500"/>
            <a:ext cx="1035049" cy="363538"/>
          </a:xfrm>
          <a:prstGeom prst="rect">
            <a:avLst/>
          </a:prstGeom>
          <a:noFill/>
          <a:ln>
            <a:noFill/>
          </a:ln>
        </p:spPr>
        <p:txBody>
          <a:bodyPr lIns="90488" tIns="44450" rIns="90488" bIns="44450">
            <a:spAutoFit/>
          </a:bodyPr>
          <a:lstStyle>
            <a:lvl1pPr eaLnBrk="0" hangingPunct="0">
              <a:defRPr sz="3200">
                <a:solidFill>
                  <a:srgbClr val="262626"/>
                </a:solidFill>
                <a:latin typeface="Arial" pitchFamily="34" charset="0"/>
                <a:cs typeface="Arial" pitchFamily="34" charset="0"/>
              </a:defRPr>
            </a:lvl1pPr>
            <a:lvl2pPr marL="742950" indent="-285750" eaLnBrk="0" hangingPunct="0">
              <a:defRPr sz="3200">
                <a:solidFill>
                  <a:srgbClr val="262626"/>
                </a:solidFill>
                <a:latin typeface="Arial" pitchFamily="34" charset="0"/>
                <a:cs typeface="Arial" pitchFamily="34" charset="0"/>
              </a:defRPr>
            </a:lvl2pPr>
            <a:lvl3pPr marL="1143000" indent="-228600" eaLnBrk="0" hangingPunct="0">
              <a:defRPr sz="3200">
                <a:solidFill>
                  <a:srgbClr val="262626"/>
                </a:solidFill>
                <a:latin typeface="Arial" pitchFamily="34" charset="0"/>
                <a:cs typeface="Arial" pitchFamily="34" charset="0"/>
              </a:defRPr>
            </a:lvl3pPr>
            <a:lvl4pPr marL="1600200" indent="-228600" eaLnBrk="0" hangingPunct="0">
              <a:defRPr sz="3200">
                <a:solidFill>
                  <a:srgbClr val="262626"/>
                </a:solidFill>
                <a:latin typeface="Arial" pitchFamily="34" charset="0"/>
                <a:cs typeface="Arial" pitchFamily="34" charset="0"/>
              </a:defRPr>
            </a:lvl4pPr>
            <a:lvl5pPr marL="2057400" indent="-228600" eaLnBrk="0" hangingPunct="0">
              <a:defRPr sz="3200">
                <a:solidFill>
                  <a:srgbClr val="262626"/>
                </a:solidFill>
                <a:latin typeface="Arial" pitchFamily="34" charset="0"/>
                <a:cs typeface="Arial" pitchFamily="34" charset="0"/>
              </a:defRPr>
            </a:lvl5pPr>
            <a:lvl6pPr marL="2514600" indent="-228600" eaLnBrk="0" fontAlgn="base" hangingPunct="0">
              <a:spcBef>
                <a:spcPct val="20000"/>
              </a:spcBef>
              <a:spcAft>
                <a:spcPct val="0"/>
              </a:spcAft>
              <a:defRPr sz="3200">
                <a:solidFill>
                  <a:srgbClr val="262626"/>
                </a:solidFill>
                <a:latin typeface="Arial" pitchFamily="34" charset="0"/>
                <a:cs typeface="Arial" pitchFamily="34" charset="0"/>
              </a:defRPr>
            </a:lvl6pPr>
            <a:lvl7pPr marL="2971800" indent="-228600" eaLnBrk="0" fontAlgn="base" hangingPunct="0">
              <a:spcBef>
                <a:spcPct val="20000"/>
              </a:spcBef>
              <a:spcAft>
                <a:spcPct val="0"/>
              </a:spcAft>
              <a:defRPr sz="3200">
                <a:solidFill>
                  <a:srgbClr val="262626"/>
                </a:solidFill>
                <a:latin typeface="Arial" pitchFamily="34" charset="0"/>
                <a:cs typeface="Arial" pitchFamily="34" charset="0"/>
              </a:defRPr>
            </a:lvl7pPr>
            <a:lvl8pPr marL="3429000" indent="-228600" eaLnBrk="0" fontAlgn="base" hangingPunct="0">
              <a:spcBef>
                <a:spcPct val="20000"/>
              </a:spcBef>
              <a:spcAft>
                <a:spcPct val="0"/>
              </a:spcAft>
              <a:defRPr sz="3200">
                <a:solidFill>
                  <a:srgbClr val="262626"/>
                </a:solidFill>
                <a:latin typeface="Arial" pitchFamily="34" charset="0"/>
                <a:cs typeface="Arial" pitchFamily="34" charset="0"/>
              </a:defRPr>
            </a:lvl8pPr>
            <a:lvl9pPr marL="3886200" indent="-228600" eaLnBrk="0" fontAlgn="base" hangingPunct="0">
              <a:spcBef>
                <a:spcPct val="20000"/>
              </a:spcBef>
              <a:spcAft>
                <a:spcPct val="0"/>
              </a:spcAft>
              <a:defRPr sz="3200">
                <a:solidFill>
                  <a:srgbClr val="262626"/>
                </a:solidFill>
                <a:latin typeface="Arial" pitchFamily="34" charset="0"/>
                <a:cs typeface="Arial" pitchFamily="34" charset="0"/>
              </a:defRPr>
            </a:lvl9pPr>
          </a:lstStyle>
          <a:p>
            <a:pPr eaLnBrk="1" hangingPunct="1">
              <a:defRPr/>
            </a:pPr>
            <a:endParaRPr lang="en-US" sz="1800">
              <a:solidFill>
                <a:schemeClr val="tx1"/>
              </a:solidFill>
            </a:endParaRPr>
          </a:p>
        </p:txBody>
      </p:sp>
      <p:sp>
        <p:nvSpPr>
          <p:cNvPr id="2" name="Title Placeholder 1">
            <a:extLst>
              <a:ext uri="{FF2B5EF4-FFF2-40B4-BE49-F238E27FC236}">
                <a16:creationId xmlns:a16="http://schemas.microsoft.com/office/drawing/2014/main" id="{0C3D2A7B-8CE2-4727-908E-2F45E76D9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5167770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Lst>
  <p:hf hdr="0" ftr="0" dt="0"/>
  <p:txStyles>
    <p:titleStyle>
      <a:lvl1pPr algn="ctr" rtl="0" eaLnBrk="1" fontAlgn="base" hangingPunct="1">
        <a:spcBef>
          <a:spcPct val="0"/>
        </a:spcBef>
        <a:spcAft>
          <a:spcPct val="0"/>
        </a:spcAft>
        <a:defRPr sz="4400" b="0" i="0" u="none">
          <a:solidFill>
            <a:schemeClr val="tx2"/>
          </a:solidFill>
          <a:latin typeface="Open Sans" panose="020B0606030504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11318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4"/>
            <a:ext cx="10515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endParaRPr lang="en-US"/>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806D7678-CEF8-4A65-BE5D-317D9E7810D4}" type="slidenum">
              <a:rPr lang="en-US" smtClean="0"/>
              <a:pPr/>
              <a:t>‹#›</a:t>
            </a:fld>
            <a:endParaRPr lang="en-US"/>
          </a:p>
        </p:txBody>
      </p:sp>
      <p:sp>
        <p:nvSpPr>
          <p:cNvPr id="8" name="Rectangle 2">
            <a:extLst>
              <a:ext uri="{FF2B5EF4-FFF2-40B4-BE49-F238E27FC236}">
                <a16:creationId xmlns:a16="http://schemas.microsoft.com/office/drawing/2014/main" id="{F3A533D5-419F-42E6-A89A-FD36A052DE8D}"/>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cs typeface="Open Sans" panose="020B0606030504020204" pitchFamily="34" charset="0"/>
              </a:rPr>
              <a:t>                                                       </a:t>
            </a:r>
          </a:p>
        </p:txBody>
      </p:sp>
      <p:grpSp>
        <p:nvGrpSpPr>
          <p:cNvPr id="9" name="Group 8">
            <a:extLst>
              <a:ext uri="{FF2B5EF4-FFF2-40B4-BE49-F238E27FC236}">
                <a16:creationId xmlns:a16="http://schemas.microsoft.com/office/drawing/2014/main" id="{9A63AE9D-7341-4760-BD3B-B72249EBE8B2}"/>
              </a:ext>
            </a:extLst>
          </p:cNvPr>
          <p:cNvGrpSpPr/>
          <p:nvPr/>
        </p:nvGrpSpPr>
        <p:grpSpPr>
          <a:xfrm>
            <a:off x="273841" y="6195815"/>
            <a:ext cx="8629367" cy="671421"/>
            <a:chOff x="273841" y="6195815"/>
            <a:chExt cx="8629367" cy="671421"/>
          </a:xfrm>
        </p:grpSpPr>
        <p:sp>
          <p:nvSpPr>
            <p:cNvPr id="10" name="TextBox 9">
              <a:extLst>
                <a:ext uri="{FF2B5EF4-FFF2-40B4-BE49-F238E27FC236}">
                  <a16:creationId xmlns:a16="http://schemas.microsoft.com/office/drawing/2014/main" id="{939D29C2-1A6D-4B38-9A9F-54DAFE453B9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1" name="TextBox 10">
              <a:extLst>
                <a:ext uri="{FF2B5EF4-FFF2-40B4-BE49-F238E27FC236}">
                  <a16:creationId xmlns:a16="http://schemas.microsoft.com/office/drawing/2014/main" id="{297C001C-F90E-4A1E-8CFA-21B6F135844B}"/>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2" name="Picture 11" descr="A close up of a logo&#10;&#10;Description generated with very high confidence">
              <a:extLst>
                <a:ext uri="{FF2B5EF4-FFF2-40B4-BE49-F238E27FC236}">
                  <a16:creationId xmlns:a16="http://schemas.microsoft.com/office/drawing/2014/main" id="{357F2088-E4EF-404B-9B91-18552EEC318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177856453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 id="2147483840" r:id="rId27"/>
    <p:sldLayoutId id="2147483841" r:id="rId28"/>
    <p:sldLayoutId id="2147483842" r:id="rId29"/>
    <p:sldLayoutId id="2147483843" r:id="rId30"/>
    <p:sldLayoutId id="2147483844" r:id="rId31"/>
    <p:sldLayoutId id="2147483845" r:id="rId32"/>
    <p:sldLayoutId id="2147483846" r:id="rId33"/>
    <p:sldLayoutId id="2147483847" r:id="rId34"/>
    <p:sldLayoutId id="2147483848" r:id="rId35"/>
    <p:sldLayoutId id="2147483849" r:id="rId36"/>
  </p:sldLayoutIdLst>
  <p:hf hdr="0" ftr="0" dt="0"/>
  <p:txStyles>
    <p:titleStyle>
      <a:lvl1pPr algn="l" defTabSz="914400" rtl="0" eaLnBrk="1" latinLnBrk="0" hangingPunct="1">
        <a:lnSpc>
          <a:spcPct val="90000"/>
        </a:lnSpc>
        <a:spcBef>
          <a:spcPct val="0"/>
        </a:spcBef>
        <a:buNone/>
        <a:defRPr sz="4400" b="1" i="0" u="none"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u="none"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endParaRPr lang="en-US"/>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879AC6F8-508E-4A8B-86CE-DA458E1EA42B}" type="slidenum">
              <a:rPr lang="en-US" smtClean="0"/>
              <a:pPr/>
              <a:t>‹#›</a:t>
            </a:fld>
            <a:endParaRPr lang="en-US"/>
          </a:p>
        </p:txBody>
      </p:sp>
      <p:sp>
        <p:nvSpPr>
          <p:cNvPr id="8" name="Rectangle 2">
            <a:extLst>
              <a:ext uri="{FF2B5EF4-FFF2-40B4-BE49-F238E27FC236}">
                <a16:creationId xmlns:a16="http://schemas.microsoft.com/office/drawing/2014/main" id="{F3A533D5-419F-42E6-A89A-FD36A052DE8D}"/>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grpSp>
        <p:nvGrpSpPr>
          <p:cNvPr id="9" name="Group 8">
            <a:extLst>
              <a:ext uri="{FF2B5EF4-FFF2-40B4-BE49-F238E27FC236}">
                <a16:creationId xmlns:a16="http://schemas.microsoft.com/office/drawing/2014/main" id="{9A63AE9D-7341-4760-BD3B-B72249EBE8B2}"/>
              </a:ext>
            </a:extLst>
          </p:cNvPr>
          <p:cNvGrpSpPr/>
          <p:nvPr/>
        </p:nvGrpSpPr>
        <p:grpSpPr>
          <a:xfrm>
            <a:off x="273841" y="6195815"/>
            <a:ext cx="8629367" cy="671421"/>
            <a:chOff x="273841" y="6195815"/>
            <a:chExt cx="8629367" cy="671421"/>
          </a:xfrm>
        </p:grpSpPr>
        <p:sp>
          <p:nvSpPr>
            <p:cNvPr id="10" name="TextBox 9">
              <a:extLst>
                <a:ext uri="{FF2B5EF4-FFF2-40B4-BE49-F238E27FC236}">
                  <a16:creationId xmlns:a16="http://schemas.microsoft.com/office/drawing/2014/main" id="{939D29C2-1A6D-4B38-9A9F-54DAFE453B9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1" name="TextBox 10">
              <a:extLst>
                <a:ext uri="{FF2B5EF4-FFF2-40B4-BE49-F238E27FC236}">
                  <a16:creationId xmlns:a16="http://schemas.microsoft.com/office/drawing/2014/main" id="{297C001C-F90E-4A1E-8CFA-21B6F135844B}"/>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2" name="Picture 11" descr="A close up of a logo&#10;&#10;Description generated with very high confidence">
              <a:extLst>
                <a:ext uri="{FF2B5EF4-FFF2-40B4-BE49-F238E27FC236}">
                  <a16:creationId xmlns:a16="http://schemas.microsoft.com/office/drawing/2014/main" id="{357F2088-E4EF-404B-9B91-18552EEC318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369958491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endParaRPr lang="en-US"/>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3AD33FB9-AA0B-44F6-A6DF-9F4ED56EBF6C}" type="slidenum">
              <a:rPr lang="en-US" smtClean="0"/>
              <a:pPr/>
              <a:t>‹#›</a:t>
            </a:fld>
            <a:endParaRPr lang="en-US"/>
          </a:p>
        </p:txBody>
      </p:sp>
      <p:sp>
        <p:nvSpPr>
          <p:cNvPr id="8" name="Rectangle 2">
            <a:extLst>
              <a:ext uri="{FF2B5EF4-FFF2-40B4-BE49-F238E27FC236}">
                <a16:creationId xmlns:a16="http://schemas.microsoft.com/office/drawing/2014/main" id="{F3A533D5-419F-42E6-A89A-FD36A052DE8D}"/>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grpSp>
        <p:nvGrpSpPr>
          <p:cNvPr id="9" name="Group 8">
            <a:extLst>
              <a:ext uri="{FF2B5EF4-FFF2-40B4-BE49-F238E27FC236}">
                <a16:creationId xmlns:a16="http://schemas.microsoft.com/office/drawing/2014/main" id="{9A63AE9D-7341-4760-BD3B-B72249EBE8B2}"/>
              </a:ext>
            </a:extLst>
          </p:cNvPr>
          <p:cNvGrpSpPr/>
          <p:nvPr/>
        </p:nvGrpSpPr>
        <p:grpSpPr>
          <a:xfrm>
            <a:off x="273841" y="6195815"/>
            <a:ext cx="8629367" cy="671421"/>
            <a:chOff x="273841" y="6195815"/>
            <a:chExt cx="8629367" cy="671421"/>
          </a:xfrm>
        </p:grpSpPr>
        <p:sp>
          <p:nvSpPr>
            <p:cNvPr id="10" name="TextBox 9">
              <a:extLst>
                <a:ext uri="{FF2B5EF4-FFF2-40B4-BE49-F238E27FC236}">
                  <a16:creationId xmlns:a16="http://schemas.microsoft.com/office/drawing/2014/main" id="{939D29C2-1A6D-4B38-9A9F-54DAFE453B9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1" name="TextBox 10">
              <a:extLst>
                <a:ext uri="{FF2B5EF4-FFF2-40B4-BE49-F238E27FC236}">
                  <a16:creationId xmlns:a16="http://schemas.microsoft.com/office/drawing/2014/main" id="{297C001C-F90E-4A1E-8CFA-21B6F135844B}"/>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2" name="Picture 11" descr="A close up of a logo&#10;&#10;Description generated with very high confidence">
              <a:extLst>
                <a:ext uri="{FF2B5EF4-FFF2-40B4-BE49-F238E27FC236}">
                  <a16:creationId xmlns:a16="http://schemas.microsoft.com/office/drawing/2014/main" id="{357F2088-E4EF-404B-9B91-18552EEC318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9905619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endParaRPr lang="en-US"/>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84D39521-21B4-4087-9007-A930CEA9E1AF}" type="slidenum">
              <a:rPr lang="en-US" smtClean="0"/>
              <a:pPr/>
              <a:t>‹#›</a:t>
            </a:fld>
            <a:endParaRPr lang="en-US"/>
          </a:p>
        </p:txBody>
      </p:sp>
      <p:sp>
        <p:nvSpPr>
          <p:cNvPr id="8" name="Rectangle 2">
            <a:extLst>
              <a:ext uri="{FF2B5EF4-FFF2-40B4-BE49-F238E27FC236}">
                <a16:creationId xmlns:a16="http://schemas.microsoft.com/office/drawing/2014/main" id="{F3A533D5-419F-42E6-A89A-FD36A052DE8D}"/>
              </a:ext>
            </a:extLst>
          </p:cNvPr>
          <p:cNvSpPr>
            <a:spLocks noChangeArrowheads="1"/>
          </p:cNvSpPr>
          <p:nvPr/>
        </p:nvSpPr>
        <p:spPr bwMode="auto">
          <a:xfrm>
            <a:off x="0" y="6218238"/>
            <a:ext cx="12192000" cy="639762"/>
          </a:xfrm>
          <a:prstGeom prst="rect">
            <a:avLst/>
          </a:prstGeom>
          <a:solidFill>
            <a:srgbClr val="5998C9"/>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a:solidFill>
                  <a:schemeClr val="bg1"/>
                </a:solidFill>
                <a:latin typeface="Bembo"/>
              </a:rPr>
              <a:t>                                                       </a:t>
            </a:r>
          </a:p>
        </p:txBody>
      </p:sp>
      <p:grpSp>
        <p:nvGrpSpPr>
          <p:cNvPr id="9" name="Group 8">
            <a:extLst>
              <a:ext uri="{FF2B5EF4-FFF2-40B4-BE49-F238E27FC236}">
                <a16:creationId xmlns:a16="http://schemas.microsoft.com/office/drawing/2014/main" id="{9A63AE9D-7341-4760-BD3B-B72249EBE8B2}"/>
              </a:ext>
            </a:extLst>
          </p:cNvPr>
          <p:cNvGrpSpPr/>
          <p:nvPr/>
        </p:nvGrpSpPr>
        <p:grpSpPr>
          <a:xfrm>
            <a:off x="273841" y="6195815"/>
            <a:ext cx="8629367" cy="671421"/>
            <a:chOff x="273841" y="6195815"/>
            <a:chExt cx="8629367" cy="671421"/>
          </a:xfrm>
        </p:grpSpPr>
        <p:sp>
          <p:nvSpPr>
            <p:cNvPr id="10" name="TextBox 9">
              <a:extLst>
                <a:ext uri="{FF2B5EF4-FFF2-40B4-BE49-F238E27FC236}">
                  <a16:creationId xmlns:a16="http://schemas.microsoft.com/office/drawing/2014/main" id="{939D29C2-1A6D-4B38-9A9F-54DAFE453B9D}"/>
                </a:ext>
              </a:extLst>
            </p:cNvPr>
            <p:cNvSpPr txBox="1"/>
            <p:nvPr/>
          </p:nvSpPr>
          <p:spPr>
            <a:xfrm>
              <a:off x="923544" y="6195815"/>
              <a:ext cx="7979664" cy="461665"/>
            </a:xfrm>
            <a:prstGeom prst="rect">
              <a:avLst/>
            </a:prstGeom>
            <a:noFill/>
          </p:spPr>
          <p:txBody>
            <a:bodyPr wrap="square" rtlCol="0">
              <a:spAutoFit/>
            </a:bodyPr>
            <a:lstStyle/>
            <a:p>
              <a:r>
                <a:rPr lang="en-US" sz="2400">
                  <a:solidFill>
                    <a:schemeClr val="bg1"/>
                  </a:solidFill>
                  <a:latin typeface="Bembo" panose="02020502050201020203" pitchFamily="18" charset="0"/>
                </a:rPr>
                <a:t>North Carolina</a:t>
              </a:r>
            </a:p>
          </p:txBody>
        </p:sp>
        <p:sp>
          <p:nvSpPr>
            <p:cNvPr id="11" name="TextBox 10">
              <a:extLst>
                <a:ext uri="{FF2B5EF4-FFF2-40B4-BE49-F238E27FC236}">
                  <a16:creationId xmlns:a16="http://schemas.microsoft.com/office/drawing/2014/main" id="{297C001C-F90E-4A1E-8CFA-21B6F135844B}"/>
                </a:ext>
              </a:extLst>
            </p:cNvPr>
            <p:cNvSpPr txBox="1"/>
            <p:nvPr/>
          </p:nvSpPr>
          <p:spPr>
            <a:xfrm>
              <a:off x="923544" y="6491923"/>
              <a:ext cx="7979664" cy="307777"/>
            </a:xfrm>
            <a:prstGeom prst="rect">
              <a:avLst/>
            </a:prstGeom>
            <a:noFill/>
          </p:spPr>
          <p:txBody>
            <a:bodyPr wrap="square" rtlCol="0">
              <a:spAutoFit/>
            </a:bodyPr>
            <a:lstStyle/>
            <a:p>
              <a:r>
                <a:rPr lang="en-US" sz="1400">
                  <a:solidFill>
                    <a:schemeClr val="bg1"/>
                  </a:solidFill>
                  <a:latin typeface="Bembo" panose="02020502050201020203" pitchFamily="18" charset="0"/>
                </a:rPr>
                <a:t>L</a:t>
              </a:r>
              <a:r>
                <a:rPr lang="en-US" sz="1000">
                  <a:solidFill>
                    <a:schemeClr val="bg1"/>
                  </a:solidFill>
                  <a:latin typeface="Bembo" panose="02020502050201020203" pitchFamily="18" charset="0"/>
                </a:rPr>
                <a:t>OCAL </a:t>
              </a:r>
              <a:r>
                <a:rPr lang="en-US" sz="1400">
                  <a:solidFill>
                    <a:schemeClr val="bg1"/>
                  </a:solidFill>
                  <a:latin typeface="Bembo" panose="02020502050201020203" pitchFamily="18" charset="0"/>
                </a:rPr>
                <a:t>H</a:t>
              </a:r>
              <a:r>
                <a:rPr lang="en-US" sz="1000">
                  <a:solidFill>
                    <a:schemeClr val="bg1"/>
                  </a:solidFill>
                  <a:latin typeface="Bembo" panose="02020502050201020203" pitchFamily="18" charset="0"/>
                </a:rPr>
                <a:t>EALTH </a:t>
              </a:r>
              <a:r>
                <a:rPr lang="en-US" sz="1400">
                  <a:solidFill>
                    <a:schemeClr val="bg1"/>
                  </a:solidFill>
                  <a:latin typeface="Bembo" panose="02020502050201020203" pitchFamily="18" charset="0"/>
                </a:rPr>
                <a:t>D</a:t>
              </a:r>
              <a:r>
                <a:rPr lang="en-US" sz="1000">
                  <a:solidFill>
                    <a:schemeClr val="bg1"/>
                  </a:solidFill>
                  <a:latin typeface="Bembo" panose="02020502050201020203" pitchFamily="18" charset="0"/>
                </a:rPr>
                <a:t>EPARTMENT </a:t>
              </a:r>
              <a:r>
                <a:rPr lang="en-US" sz="1400">
                  <a:solidFill>
                    <a:schemeClr val="bg1"/>
                  </a:solidFill>
                  <a:latin typeface="Bembo" panose="02020502050201020203" pitchFamily="18" charset="0"/>
                </a:rPr>
                <a:t>A</a:t>
              </a:r>
              <a:r>
                <a:rPr lang="en-US" sz="1000">
                  <a:solidFill>
                    <a:schemeClr val="bg1"/>
                  </a:solidFill>
                  <a:latin typeface="Bembo" panose="02020502050201020203" pitchFamily="18" charset="0"/>
                </a:rPr>
                <a:t>CCREDITATION</a:t>
              </a:r>
            </a:p>
          </p:txBody>
        </p:sp>
        <p:pic>
          <p:nvPicPr>
            <p:cNvPr id="12" name="Picture 11" descr="A close up of a logo&#10;&#10;Description generated with very high confidence">
              <a:extLst>
                <a:ext uri="{FF2B5EF4-FFF2-40B4-BE49-F238E27FC236}">
                  <a16:creationId xmlns:a16="http://schemas.microsoft.com/office/drawing/2014/main" id="{357F2088-E4EF-404B-9B91-18552EEC318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3841" y="6227469"/>
              <a:ext cx="649655" cy="639767"/>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195226395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svg"/><Relationship Id="rId2" Type="http://schemas.openxmlformats.org/officeDocument/2006/relationships/slideLayout" Target="../slideLayouts/slideLayout188.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0.xml"/><Relationship Id="rId7" Type="http://schemas.openxmlformats.org/officeDocument/2006/relationships/chart" Target="../charts/chart4.xml"/><Relationship Id="rId2" Type="http://schemas.openxmlformats.org/officeDocument/2006/relationships/slideLayout" Target="../slideLayouts/slideLayout170.xml"/><Relationship Id="rId1" Type="http://schemas.openxmlformats.org/officeDocument/2006/relationships/tags" Target="../tags/tag1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notesSlide" Target="../notesSlides/notesSlide11.xml"/><Relationship Id="rId7" Type="http://schemas.openxmlformats.org/officeDocument/2006/relationships/chart" Target="../charts/chart6.xml"/><Relationship Id="rId2" Type="http://schemas.openxmlformats.org/officeDocument/2006/relationships/slideLayout" Target="../slideLayouts/slideLayout170.xml"/><Relationship Id="rId1" Type="http://schemas.openxmlformats.org/officeDocument/2006/relationships/tags" Target="../tags/tag17.xml"/><Relationship Id="rId6" Type="http://schemas.openxmlformats.org/officeDocument/2006/relationships/chart" Target="../charts/chart5.xml"/><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chart" Target="../charts/chart8.xml"/></Relationships>
</file>

<file path=ppt/slides/_rels/slide12.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notesSlide" Target="../notesSlides/notesSlide12.xml"/><Relationship Id="rId7" Type="http://schemas.openxmlformats.org/officeDocument/2006/relationships/chart" Target="../charts/chart10.xml"/><Relationship Id="rId2" Type="http://schemas.openxmlformats.org/officeDocument/2006/relationships/slideLayout" Target="../slideLayouts/slideLayout170.xml"/><Relationship Id="rId1" Type="http://schemas.openxmlformats.org/officeDocument/2006/relationships/tags" Target="../tags/tag18.xml"/><Relationship Id="rId6" Type="http://schemas.openxmlformats.org/officeDocument/2006/relationships/chart" Target="../charts/chart9.xml"/><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chart" Target="../charts/char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52.png"/><Relationship Id="rId3" Type="http://schemas.openxmlformats.org/officeDocument/2006/relationships/notesSlide" Target="../notesSlides/notesSlide13.xml"/><Relationship Id="rId7" Type="http://schemas.openxmlformats.org/officeDocument/2006/relationships/diagramColors" Target="../diagrams/colors2.xml"/><Relationship Id="rId12" Type="http://schemas.openxmlformats.org/officeDocument/2006/relationships/image" Target="../media/image51.svg"/><Relationship Id="rId2" Type="http://schemas.openxmlformats.org/officeDocument/2006/relationships/slideLayout" Target="../slideLayouts/slideLayout170.xml"/><Relationship Id="rId1" Type="http://schemas.openxmlformats.org/officeDocument/2006/relationships/tags" Target="../tags/tag19.xml"/><Relationship Id="rId6" Type="http://schemas.openxmlformats.org/officeDocument/2006/relationships/diagramQuickStyle" Target="../diagrams/quickStyle2.xml"/><Relationship Id="rId11" Type="http://schemas.openxmlformats.org/officeDocument/2006/relationships/image" Target="../media/image50.png"/><Relationship Id="rId5" Type="http://schemas.openxmlformats.org/officeDocument/2006/relationships/diagramLayout" Target="../diagrams/layout2.xml"/><Relationship Id="rId10" Type="http://schemas.openxmlformats.org/officeDocument/2006/relationships/image" Target="../media/image49.svg"/><Relationship Id="rId4" Type="http://schemas.openxmlformats.org/officeDocument/2006/relationships/diagramData" Target="../diagrams/data2.xml"/><Relationship Id="rId9" Type="http://schemas.openxmlformats.org/officeDocument/2006/relationships/image" Target="../media/image48.png"/><Relationship Id="rId14" Type="http://schemas.openxmlformats.org/officeDocument/2006/relationships/image" Target="../media/image53.sv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4.xml"/><Relationship Id="rId7" Type="http://schemas.openxmlformats.org/officeDocument/2006/relationships/image" Target="../media/image57.png"/><Relationship Id="rId2" Type="http://schemas.openxmlformats.org/officeDocument/2006/relationships/slideLayout" Target="../slideLayouts/slideLayout171.xml"/><Relationship Id="rId1" Type="http://schemas.openxmlformats.org/officeDocument/2006/relationships/tags" Target="../tags/tag2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7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18/10/relationships/comments" Target="../comments/modernComment_110_1E788601.xml"/><Relationship Id="rId2" Type="http://schemas.openxmlformats.org/officeDocument/2006/relationships/notesSlide" Target="../notesSlides/notesSlide16.xml"/><Relationship Id="rId1" Type="http://schemas.openxmlformats.org/officeDocument/2006/relationships/slideLayout" Target="../slideLayouts/slideLayout170.xml"/></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70.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7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0.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170.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7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1.xml"/></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18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9.xml"/><Relationship Id="rId1" Type="http://schemas.openxmlformats.org/officeDocument/2006/relationships/tags" Target="../tags/tag21.xml"/><Relationship Id="rId6" Type="http://schemas.openxmlformats.org/officeDocument/2006/relationships/hyperlink" Target="mailto:NCLHDaccreditation@unc.edu" TargetMode="External"/><Relationship Id="rId5" Type="http://schemas.openxmlformats.org/officeDocument/2006/relationships/hyperlink" Target="https://nclhdaccreditation.unc.edu/" TargetMode="External"/><Relationship Id="rId4" Type="http://schemas.openxmlformats.org/officeDocument/2006/relationships/image" Target="../media/image6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0.xml"/><Relationship Id="rId1" Type="http://schemas.openxmlformats.org/officeDocument/2006/relationships/tags" Target="../tags/tag13.xml"/><Relationship Id="rId6" Type="http://schemas.openxmlformats.org/officeDocument/2006/relationships/hyperlink" Target="https://humanservices.sog.unc.edu/visualization-all/"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0.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notesSlide" Target="../notesSlides/notesSlide6.xml"/><Relationship Id="rId21" Type="http://schemas.openxmlformats.org/officeDocument/2006/relationships/image" Target="../media/image32.png"/><Relationship Id="rId7" Type="http://schemas.openxmlformats.org/officeDocument/2006/relationships/diagramColors" Target="../diagrams/colors1.xml"/><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slideLayout" Target="../slideLayouts/slideLayout189.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tags" Target="../tags/tag14.xml"/><Relationship Id="rId6" Type="http://schemas.openxmlformats.org/officeDocument/2006/relationships/diagramQuickStyle" Target="../diagrams/quickStyle1.xml"/><Relationship Id="rId11" Type="http://schemas.openxmlformats.org/officeDocument/2006/relationships/image" Target="../media/image22.png"/><Relationship Id="rId5" Type="http://schemas.openxmlformats.org/officeDocument/2006/relationships/diagramLayout" Target="../diagrams/layout1.xml"/><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diagramData" Target="../diagrams/data1.xml"/><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70.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7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9.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5DAD0D-4CD5-4187-98E0-B98617089967}"/>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2FACBED-BA11-4259-9DDE-D0B829C89668}"/>
              </a:ext>
            </a:extLst>
          </p:cNvPr>
          <p:cNvSpPr/>
          <p:nvPr/>
        </p:nvSpPr>
        <p:spPr>
          <a:xfrm>
            <a:off x="6197599" y="406400"/>
            <a:ext cx="5587477" cy="600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45B0869-E233-40F2-AD63-276032668799}"/>
              </a:ext>
            </a:extLst>
          </p:cNvPr>
          <p:cNvSpPr/>
          <p:nvPr/>
        </p:nvSpPr>
        <p:spPr>
          <a:xfrm>
            <a:off x="419100" y="406400"/>
            <a:ext cx="5778500" cy="60022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3">
            <a:extLst>
              <a:ext uri="{FF2B5EF4-FFF2-40B4-BE49-F238E27FC236}">
                <a16:creationId xmlns:a16="http://schemas.microsoft.com/office/drawing/2014/main" id="{9D758881-63F6-4B60-A8DA-87DC87FC1A19}"/>
              </a:ext>
            </a:extLst>
          </p:cNvPr>
          <p:cNvSpPr txBox="1">
            <a:spLocks/>
          </p:cNvSpPr>
          <p:nvPr/>
        </p:nvSpPr>
        <p:spPr>
          <a:xfrm>
            <a:off x="942352" y="961784"/>
            <a:ext cx="4183490" cy="36416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bg1"/>
                </a:solidFill>
              </a:rPr>
              <a:t>Roles and Responsibilities of Boards of Health </a:t>
            </a:r>
          </a:p>
          <a:p>
            <a:pPr algn="l"/>
            <a:endParaRPr lang="en-US" sz="2000" b="1" dirty="0">
              <a:solidFill>
                <a:schemeClr val="bg1"/>
              </a:solidFill>
              <a:latin typeface="+mn-lt"/>
            </a:endParaRPr>
          </a:p>
          <a:p>
            <a:pPr algn="l"/>
            <a:r>
              <a:rPr lang="en-US" sz="2000" dirty="0">
                <a:solidFill>
                  <a:schemeClr val="bg1"/>
                </a:solidFill>
                <a:latin typeface="+mn-lt"/>
              </a:rPr>
              <a:t>Related to North Carolina Local Health Department Accreditation (NCLHDA)</a:t>
            </a:r>
            <a:endParaRPr lang="en-US" sz="2800" dirty="0">
              <a:solidFill>
                <a:schemeClr val="bg1"/>
              </a:solidFill>
              <a:latin typeface="+mn-lt"/>
            </a:endParaRPr>
          </a:p>
        </p:txBody>
      </p:sp>
      <p:pic>
        <p:nvPicPr>
          <p:cNvPr id="26" name="Picture 25" descr="Graphical user interface, text&#10;&#10;Description automatically generated with medium confidence">
            <a:extLst>
              <a:ext uri="{FF2B5EF4-FFF2-40B4-BE49-F238E27FC236}">
                <a16:creationId xmlns:a16="http://schemas.microsoft.com/office/drawing/2014/main" id="{7A4DA653-6EF4-4044-BDF7-11399F0D796F}"/>
              </a:ext>
            </a:extLst>
          </p:cNvPr>
          <p:cNvPicPr>
            <a:picLocks noChangeAspect="1"/>
          </p:cNvPicPr>
          <p:nvPr/>
        </p:nvPicPr>
        <p:blipFill rotWithShape="1">
          <a:blip r:embed="rId4">
            <a:extLst>
              <a:ext uri="{28A0092B-C50C-407E-A947-70E740481C1C}">
                <a14:useLocalDpi xmlns:a14="http://schemas.microsoft.com/office/drawing/2010/main" val="0"/>
              </a:ext>
            </a:extLst>
          </a:blip>
          <a:srcRect l="5337"/>
          <a:stretch/>
        </p:blipFill>
        <p:spPr>
          <a:xfrm>
            <a:off x="1001572" y="4970847"/>
            <a:ext cx="3389518" cy="1043341"/>
          </a:xfrm>
          <a:prstGeom prst="rect">
            <a:avLst/>
          </a:prstGeom>
        </p:spPr>
      </p:pic>
      <p:pic>
        <p:nvPicPr>
          <p:cNvPr id="28" name="Picture 27" descr="Text&#10;&#10;Description automatically generated">
            <a:extLst>
              <a:ext uri="{FF2B5EF4-FFF2-40B4-BE49-F238E27FC236}">
                <a16:creationId xmlns:a16="http://schemas.microsoft.com/office/drawing/2014/main" id="{87010756-5675-4F16-9A56-D78CF63F6C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2972" y="5002955"/>
            <a:ext cx="985740" cy="1038259"/>
          </a:xfrm>
          <a:prstGeom prst="rect">
            <a:avLst/>
          </a:prstGeom>
        </p:spPr>
      </p:pic>
      <p:sp>
        <p:nvSpPr>
          <p:cNvPr id="5" name="Rectangle 4">
            <a:extLst>
              <a:ext uri="{FF2B5EF4-FFF2-40B4-BE49-F238E27FC236}">
                <a16:creationId xmlns:a16="http://schemas.microsoft.com/office/drawing/2014/main" id="{B898580C-1F6D-4E8F-ABE9-74DB3F7AFA35}"/>
              </a:ext>
            </a:extLst>
          </p:cNvPr>
          <p:cNvSpPr/>
          <p:nvPr/>
        </p:nvSpPr>
        <p:spPr>
          <a:xfrm>
            <a:off x="11785076" y="0"/>
            <a:ext cx="40692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oard Of Directors with solid fill">
            <a:extLst>
              <a:ext uri="{FF2B5EF4-FFF2-40B4-BE49-F238E27FC236}">
                <a16:creationId xmlns:a16="http://schemas.microsoft.com/office/drawing/2014/main" id="{C0BF802A-C8B3-E7C8-477E-61E816713C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74434" y="1265427"/>
            <a:ext cx="4327145" cy="4327145"/>
          </a:xfrm>
          <a:prstGeom prst="rect">
            <a:avLst/>
          </a:prstGeom>
        </p:spPr>
      </p:pic>
      <p:sp>
        <p:nvSpPr>
          <p:cNvPr id="2" name="TextBox 1">
            <a:extLst>
              <a:ext uri="{FF2B5EF4-FFF2-40B4-BE49-F238E27FC236}">
                <a16:creationId xmlns:a16="http://schemas.microsoft.com/office/drawing/2014/main" id="{FE07070B-0157-7127-CA11-4F5EF400B5BE}"/>
              </a:ext>
            </a:extLst>
          </p:cNvPr>
          <p:cNvSpPr txBox="1"/>
          <p:nvPr/>
        </p:nvSpPr>
        <p:spPr>
          <a:xfrm>
            <a:off x="7232073" y="6041214"/>
            <a:ext cx="4540827" cy="367431"/>
          </a:xfrm>
          <a:prstGeom prst="rect">
            <a:avLst/>
          </a:prstGeom>
          <a:noFill/>
        </p:spPr>
        <p:txBody>
          <a:bodyPr wrap="square" rtlCol="0">
            <a:spAutoFit/>
          </a:bodyPr>
          <a:lstStyle/>
          <a:p>
            <a:pPr algn="r"/>
            <a:r>
              <a:rPr lang="en-US" i="1" dirty="0"/>
              <a:t>Updated December 8, 2023</a:t>
            </a:r>
          </a:p>
        </p:txBody>
      </p:sp>
    </p:spTree>
    <p:custDataLst>
      <p:tags r:id="rId1"/>
    </p:custDataLst>
    <p:extLst>
      <p:ext uri="{BB962C8B-B14F-4D97-AF65-F5344CB8AC3E}">
        <p14:creationId xmlns:p14="http://schemas.microsoft.com/office/powerpoint/2010/main" val="7051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DFD67B-51D9-C40E-8FFB-5501BFE60987}"/>
              </a:ext>
            </a:extLst>
          </p:cNvPr>
          <p:cNvGrpSpPr/>
          <p:nvPr/>
        </p:nvGrpSpPr>
        <p:grpSpPr>
          <a:xfrm>
            <a:off x="6076112" y="4593177"/>
            <a:ext cx="5144137" cy="1783657"/>
            <a:chOff x="6076112" y="4262095"/>
            <a:chExt cx="5144137" cy="1783657"/>
          </a:xfrm>
        </p:grpSpPr>
        <p:graphicFrame>
          <p:nvGraphicFramePr>
            <p:cNvPr id="37" name="Chart 36">
              <a:extLst>
                <a:ext uri="{FF2B5EF4-FFF2-40B4-BE49-F238E27FC236}">
                  <a16:creationId xmlns:a16="http://schemas.microsoft.com/office/drawing/2014/main" id="{F066FEA0-97B2-4F5C-87A4-8A424CE5A7CD}"/>
                </a:ext>
              </a:extLst>
            </p:cNvPr>
            <p:cNvGraphicFramePr/>
            <p:nvPr>
              <p:extLst>
                <p:ext uri="{D42A27DB-BD31-4B8C-83A1-F6EECF244321}">
                  <p14:modId xmlns:p14="http://schemas.microsoft.com/office/powerpoint/2010/main" val="1122255433"/>
                </p:ext>
              </p:extLst>
            </p:nvPr>
          </p:nvGraphicFramePr>
          <p:xfrm>
            <a:off x="6076112" y="4262095"/>
            <a:ext cx="1805954" cy="1783657"/>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8F1746D5-DA24-418D-94FF-24DCD3BD9121}"/>
                </a:ext>
              </a:extLst>
            </p:cNvPr>
            <p:cNvSpPr txBox="1"/>
            <p:nvPr/>
          </p:nvSpPr>
          <p:spPr>
            <a:xfrm>
              <a:off x="7901627" y="4851637"/>
              <a:ext cx="3318622"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Helps Our Agency Become More </a:t>
              </a:r>
              <a:r>
                <a:rPr lang="en-US" sz="2000" b="1" u="sng" dirty="0">
                  <a:latin typeface="Segoe UI" panose="020B0502040204020203" pitchFamily="34" charset="0"/>
                  <a:cs typeface="Segoe UI" panose="020B0502040204020203" pitchFamily="34" charset="0"/>
                </a:rPr>
                <a:t>Efficient</a:t>
              </a:r>
            </a:p>
          </p:txBody>
        </p:sp>
      </p:grpSp>
      <p:grpSp>
        <p:nvGrpSpPr>
          <p:cNvPr id="4" name="Group 3">
            <a:extLst>
              <a:ext uri="{FF2B5EF4-FFF2-40B4-BE49-F238E27FC236}">
                <a16:creationId xmlns:a16="http://schemas.microsoft.com/office/drawing/2014/main" id="{1C756F73-1DEF-5035-527C-ACB3726DD9C3}"/>
              </a:ext>
            </a:extLst>
          </p:cNvPr>
          <p:cNvGrpSpPr/>
          <p:nvPr/>
        </p:nvGrpSpPr>
        <p:grpSpPr>
          <a:xfrm>
            <a:off x="863435" y="2578982"/>
            <a:ext cx="5221136" cy="1783657"/>
            <a:chOff x="863435" y="2247900"/>
            <a:chExt cx="5221136" cy="1783657"/>
          </a:xfrm>
        </p:grpSpPr>
        <p:graphicFrame>
          <p:nvGraphicFramePr>
            <p:cNvPr id="29" name="Chart 28">
              <a:extLst>
                <a:ext uri="{FF2B5EF4-FFF2-40B4-BE49-F238E27FC236}">
                  <a16:creationId xmlns:a16="http://schemas.microsoft.com/office/drawing/2014/main" id="{C03EE153-50E8-45B0-B5F8-A21F9D470F7D}"/>
                </a:ext>
              </a:extLst>
            </p:cNvPr>
            <p:cNvGraphicFramePr/>
            <p:nvPr>
              <p:extLst>
                <p:ext uri="{D42A27DB-BD31-4B8C-83A1-F6EECF244321}">
                  <p14:modId xmlns:p14="http://schemas.microsoft.com/office/powerpoint/2010/main" val="3763973305"/>
                </p:ext>
              </p:extLst>
            </p:nvPr>
          </p:nvGraphicFramePr>
          <p:xfrm>
            <a:off x="863435" y="2247900"/>
            <a:ext cx="1805954" cy="178365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F66088D2-94BD-4170-B97A-0671495CE648}"/>
                </a:ext>
              </a:extLst>
            </p:cNvPr>
            <p:cNvSpPr txBox="1"/>
            <p:nvPr/>
          </p:nvSpPr>
          <p:spPr>
            <a:xfrm>
              <a:off x="2765949" y="2622220"/>
              <a:ext cx="3318622"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Improves Specific Processes and Policies within Agencies</a:t>
              </a:r>
            </a:p>
          </p:txBody>
        </p:sp>
      </p:grpSp>
      <p:grpSp>
        <p:nvGrpSpPr>
          <p:cNvPr id="5" name="Group 4">
            <a:extLst>
              <a:ext uri="{FF2B5EF4-FFF2-40B4-BE49-F238E27FC236}">
                <a16:creationId xmlns:a16="http://schemas.microsoft.com/office/drawing/2014/main" id="{D6E6DEE4-C605-3FD0-CF1F-D1C0F8B18421}"/>
              </a:ext>
            </a:extLst>
          </p:cNvPr>
          <p:cNvGrpSpPr/>
          <p:nvPr/>
        </p:nvGrpSpPr>
        <p:grpSpPr>
          <a:xfrm>
            <a:off x="863435" y="4646578"/>
            <a:ext cx="5221137" cy="1783657"/>
            <a:chOff x="863435" y="4315496"/>
            <a:chExt cx="5221137" cy="1783657"/>
          </a:xfrm>
        </p:grpSpPr>
        <p:graphicFrame>
          <p:nvGraphicFramePr>
            <p:cNvPr id="25" name="Chart 24">
              <a:extLst>
                <a:ext uri="{FF2B5EF4-FFF2-40B4-BE49-F238E27FC236}">
                  <a16:creationId xmlns:a16="http://schemas.microsoft.com/office/drawing/2014/main" id="{50C2E31B-4E33-4D07-BE97-0277C32C1225}"/>
                </a:ext>
              </a:extLst>
            </p:cNvPr>
            <p:cNvGraphicFramePr/>
            <p:nvPr>
              <p:extLst>
                <p:ext uri="{D42A27DB-BD31-4B8C-83A1-F6EECF244321}">
                  <p14:modId xmlns:p14="http://schemas.microsoft.com/office/powerpoint/2010/main" val="3333389167"/>
                </p:ext>
              </p:extLst>
            </p:nvPr>
          </p:nvGraphicFramePr>
          <p:xfrm>
            <a:off x="863435" y="4315496"/>
            <a:ext cx="1805954" cy="1783657"/>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EF39CC9E-8E0D-42B6-8DEF-08FD7825F59E}"/>
                </a:ext>
              </a:extLst>
            </p:cNvPr>
            <p:cNvSpPr txBox="1"/>
            <p:nvPr/>
          </p:nvSpPr>
          <p:spPr>
            <a:xfrm>
              <a:off x="2765949" y="4851637"/>
              <a:ext cx="3318623"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Helps Our Agency Become More </a:t>
              </a:r>
              <a:r>
                <a:rPr lang="en-US" sz="2000" b="1" u="sng" dirty="0">
                  <a:latin typeface="Segoe UI" panose="020B0502040204020203" pitchFamily="34" charset="0"/>
                  <a:cs typeface="Segoe UI" panose="020B0502040204020203" pitchFamily="34" charset="0"/>
                </a:rPr>
                <a:t>Effective</a:t>
              </a:r>
            </a:p>
          </p:txBody>
        </p:sp>
      </p:grpSp>
      <p:grpSp>
        <p:nvGrpSpPr>
          <p:cNvPr id="6" name="Group 5">
            <a:extLst>
              <a:ext uri="{FF2B5EF4-FFF2-40B4-BE49-F238E27FC236}">
                <a16:creationId xmlns:a16="http://schemas.microsoft.com/office/drawing/2014/main" id="{EB750973-938C-32E6-34B1-87C900548F83}"/>
              </a:ext>
            </a:extLst>
          </p:cNvPr>
          <p:cNvGrpSpPr/>
          <p:nvPr/>
        </p:nvGrpSpPr>
        <p:grpSpPr>
          <a:xfrm>
            <a:off x="6037497" y="2578982"/>
            <a:ext cx="5960110" cy="1783657"/>
            <a:chOff x="6037497" y="2247900"/>
            <a:chExt cx="5960110" cy="1783657"/>
          </a:xfrm>
        </p:grpSpPr>
        <p:graphicFrame>
          <p:nvGraphicFramePr>
            <p:cNvPr id="35" name="Chart 34">
              <a:extLst>
                <a:ext uri="{FF2B5EF4-FFF2-40B4-BE49-F238E27FC236}">
                  <a16:creationId xmlns:a16="http://schemas.microsoft.com/office/drawing/2014/main" id="{95ECA344-0920-4939-83AE-9773C05004F0}"/>
                </a:ext>
              </a:extLst>
            </p:cNvPr>
            <p:cNvGraphicFramePr/>
            <p:nvPr>
              <p:extLst>
                <p:ext uri="{D42A27DB-BD31-4B8C-83A1-F6EECF244321}">
                  <p14:modId xmlns:p14="http://schemas.microsoft.com/office/powerpoint/2010/main" val="3748204511"/>
                </p:ext>
              </p:extLst>
            </p:nvPr>
          </p:nvGraphicFramePr>
          <p:xfrm>
            <a:off x="6037497" y="2247900"/>
            <a:ext cx="1805954" cy="178365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736971D5-81CD-44EF-ADB4-6C795F8AEA20}"/>
                </a:ext>
              </a:extLst>
            </p:cNvPr>
            <p:cNvSpPr txBox="1"/>
            <p:nvPr/>
          </p:nvSpPr>
          <p:spPr>
            <a:xfrm>
              <a:off x="7906871" y="2631896"/>
              <a:ext cx="4090736"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Stimulates QI and Performance Improvement Opportunities within Our Agency</a:t>
              </a:r>
            </a:p>
          </p:txBody>
        </p:sp>
      </p:grpSp>
      <p:sp>
        <p:nvSpPr>
          <p:cNvPr id="2" name="Title 1">
            <a:extLst>
              <a:ext uri="{FF2B5EF4-FFF2-40B4-BE49-F238E27FC236}">
                <a16:creationId xmlns:a16="http://schemas.microsoft.com/office/drawing/2014/main" id="{AA240E07-037C-B367-FB9B-058A70690C11}"/>
              </a:ext>
            </a:extLst>
          </p:cNvPr>
          <p:cNvSpPr>
            <a:spLocks noGrp="1"/>
          </p:cNvSpPr>
          <p:nvPr>
            <p:ph type="title"/>
          </p:nvPr>
        </p:nvSpPr>
        <p:spPr/>
        <p:txBody>
          <a:bodyPr>
            <a:normAutofit/>
          </a:bodyPr>
          <a:lstStyle/>
          <a:p>
            <a:r>
              <a:rPr lang="en-US" dirty="0"/>
              <a:t>Results of 2023 Survey: </a:t>
            </a:r>
            <a:br>
              <a:rPr lang="en-US" dirty="0"/>
            </a:br>
            <a:r>
              <a:rPr lang="en-US" sz="2800" dirty="0">
                <a:latin typeface="+mn-lt"/>
              </a:rPr>
              <a:t>Quality Improvement</a:t>
            </a:r>
            <a:endParaRPr lang="en-US" dirty="0">
              <a:latin typeface="+mn-lt"/>
            </a:endParaRPr>
          </a:p>
        </p:txBody>
      </p:sp>
      <p:sp>
        <p:nvSpPr>
          <p:cNvPr id="8" name="TextBox 7">
            <a:extLst>
              <a:ext uri="{FF2B5EF4-FFF2-40B4-BE49-F238E27FC236}">
                <a16:creationId xmlns:a16="http://schemas.microsoft.com/office/drawing/2014/main" id="{0AAD6BC1-5305-4D63-9243-6A7F1056DD58}"/>
              </a:ext>
            </a:extLst>
          </p:cNvPr>
          <p:cNvSpPr txBox="1"/>
          <p:nvPr/>
        </p:nvSpPr>
        <p:spPr>
          <a:xfrm>
            <a:off x="1239692" y="3168747"/>
            <a:ext cx="109729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76%</a:t>
            </a:r>
          </a:p>
        </p:txBody>
      </p:sp>
      <p:sp>
        <p:nvSpPr>
          <p:cNvPr id="9" name="Rectangle 8">
            <a:extLst>
              <a:ext uri="{FF2B5EF4-FFF2-40B4-BE49-F238E27FC236}">
                <a16:creationId xmlns:a16="http://schemas.microsoft.com/office/drawing/2014/main" id="{24E9A64D-FE5B-465E-BE68-73D72BCB26F2}"/>
              </a:ext>
            </a:extLst>
          </p:cNvPr>
          <p:cNvSpPr/>
          <p:nvPr/>
        </p:nvSpPr>
        <p:spPr>
          <a:xfrm>
            <a:off x="373803" y="1661375"/>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E9B5E5-98E3-4A12-8C62-9C616AA22B3C}"/>
              </a:ext>
            </a:extLst>
          </p:cNvPr>
          <p:cNvSpPr/>
          <p:nvPr/>
        </p:nvSpPr>
        <p:spPr>
          <a:xfrm>
            <a:off x="151466" y="4096538"/>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1239F9-9777-4275-BF48-788B57EBAF3C}"/>
              </a:ext>
            </a:extLst>
          </p:cNvPr>
          <p:cNvSpPr txBox="1"/>
          <p:nvPr/>
        </p:nvSpPr>
        <p:spPr>
          <a:xfrm>
            <a:off x="1239692" y="5244274"/>
            <a:ext cx="1053440"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71%</a:t>
            </a:r>
          </a:p>
        </p:txBody>
      </p:sp>
      <p:sp>
        <p:nvSpPr>
          <p:cNvPr id="21" name="Rectangle 20">
            <a:extLst>
              <a:ext uri="{FF2B5EF4-FFF2-40B4-BE49-F238E27FC236}">
                <a16:creationId xmlns:a16="http://schemas.microsoft.com/office/drawing/2014/main" id="{40668EFF-DE74-4AAE-8F9C-5575060EB4B3}"/>
              </a:ext>
            </a:extLst>
          </p:cNvPr>
          <p:cNvSpPr/>
          <p:nvPr/>
        </p:nvSpPr>
        <p:spPr>
          <a:xfrm>
            <a:off x="53887" y="4260960"/>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28" name="TextBox 27">
            <a:extLst>
              <a:ext uri="{FF2B5EF4-FFF2-40B4-BE49-F238E27FC236}">
                <a16:creationId xmlns:a16="http://schemas.microsoft.com/office/drawing/2014/main" id="{EDD7B7EF-127D-47DE-978C-1611C2F93658}"/>
              </a:ext>
            </a:extLst>
          </p:cNvPr>
          <p:cNvSpPr txBox="1"/>
          <p:nvPr/>
        </p:nvSpPr>
        <p:spPr>
          <a:xfrm>
            <a:off x="6451927" y="3139041"/>
            <a:ext cx="10543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73%</a:t>
            </a:r>
          </a:p>
        </p:txBody>
      </p:sp>
      <p:sp>
        <p:nvSpPr>
          <p:cNvPr id="32" name="TextBox 31">
            <a:extLst>
              <a:ext uri="{FF2B5EF4-FFF2-40B4-BE49-F238E27FC236}">
                <a16:creationId xmlns:a16="http://schemas.microsoft.com/office/drawing/2014/main" id="{74608A8E-F135-4D2A-9117-CE0184C73ADF}"/>
              </a:ext>
            </a:extLst>
          </p:cNvPr>
          <p:cNvSpPr txBox="1"/>
          <p:nvPr/>
        </p:nvSpPr>
        <p:spPr>
          <a:xfrm>
            <a:off x="6451927" y="5212189"/>
            <a:ext cx="1102452"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61%</a:t>
            </a:r>
          </a:p>
        </p:txBody>
      </p:sp>
      <p:sp>
        <p:nvSpPr>
          <p:cNvPr id="34" name="Rectangle 33">
            <a:extLst>
              <a:ext uri="{FF2B5EF4-FFF2-40B4-BE49-F238E27FC236}">
                <a16:creationId xmlns:a16="http://schemas.microsoft.com/office/drawing/2014/main" id="{62C987CD-CCC3-467C-B250-F9B39F0D15CB}"/>
              </a:ext>
            </a:extLst>
          </p:cNvPr>
          <p:cNvSpPr/>
          <p:nvPr/>
        </p:nvSpPr>
        <p:spPr>
          <a:xfrm>
            <a:off x="8318712" y="4016473"/>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Upward trend">
            <a:extLst>
              <a:ext uri="{FF2B5EF4-FFF2-40B4-BE49-F238E27FC236}">
                <a16:creationId xmlns:a16="http://schemas.microsoft.com/office/drawing/2014/main" id="{0FC499DA-E849-40F7-AD2D-33FF7F0B0D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54396" y="162981"/>
            <a:ext cx="1343211" cy="1343211"/>
          </a:xfrm>
          <a:prstGeom prst="rect">
            <a:avLst/>
          </a:prstGeom>
        </p:spPr>
      </p:pic>
      <p:sp>
        <p:nvSpPr>
          <p:cNvPr id="38" name="TextBox 37">
            <a:extLst>
              <a:ext uri="{FF2B5EF4-FFF2-40B4-BE49-F238E27FC236}">
                <a16:creationId xmlns:a16="http://schemas.microsoft.com/office/drawing/2014/main" id="{6BEE7589-8177-4F4D-90F6-D0D0EEE3B90A}"/>
              </a:ext>
            </a:extLst>
          </p:cNvPr>
          <p:cNvSpPr txBox="1"/>
          <p:nvPr/>
        </p:nvSpPr>
        <p:spPr>
          <a:xfrm>
            <a:off x="735406" y="1795916"/>
            <a:ext cx="11456594" cy="70788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The percentage of respondents (n=140) who strongly agreed or agreed that participating in the NCLHDA Program:</a:t>
            </a:r>
          </a:p>
        </p:txBody>
      </p:sp>
    </p:spTree>
    <p:custDataLst>
      <p:tags r:id="rId1"/>
    </p:custDataLst>
    <p:extLst>
      <p:ext uri="{BB962C8B-B14F-4D97-AF65-F5344CB8AC3E}">
        <p14:creationId xmlns:p14="http://schemas.microsoft.com/office/powerpoint/2010/main" val="349220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8" grpId="0"/>
      <p:bldP spid="32"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0E07-037C-B367-FB9B-058A70690C11}"/>
              </a:ext>
            </a:extLst>
          </p:cNvPr>
          <p:cNvSpPr>
            <a:spLocks noGrp="1"/>
          </p:cNvSpPr>
          <p:nvPr>
            <p:ph type="title"/>
          </p:nvPr>
        </p:nvSpPr>
        <p:spPr/>
        <p:txBody>
          <a:bodyPr>
            <a:normAutofit/>
          </a:bodyPr>
          <a:lstStyle/>
          <a:p>
            <a:r>
              <a:rPr lang="en-US" dirty="0"/>
              <a:t>Results of 2023 Survey: </a:t>
            </a:r>
            <a:br>
              <a:rPr lang="en-US" dirty="0"/>
            </a:br>
            <a:r>
              <a:rPr lang="en-US" sz="2800" dirty="0">
                <a:latin typeface="+mn-lt"/>
              </a:rPr>
              <a:t>Strategy Development</a:t>
            </a:r>
            <a:endParaRPr lang="en-US" dirty="0">
              <a:latin typeface="+mn-lt"/>
            </a:endParaRPr>
          </a:p>
        </p:txBody>
      </p:sp>
      <p:sp>
        <p:nvSpPr>
          <p:cNvPr id="9" name="Rectangle 8">
            <a:extLst>
              <a:ext uri="{FF2B5EF4-FFF2-40B4-BE49-F238E27FC236}">
                <a16:creationId xmlns:a16="http://schemas.microsoft.com/office/drawing/2014/main" id="{24E9A64D-FE5B-465E-BE68-73D72BCB26F2}"/>
              </a:ext>
            </a:extLst>
          </p:cNvPr>
          <p:cNvSpPr/>
          <p:nvPr/>
        </p:nvSpPr>
        <p:spPr>
          <a:xfrm>
            <a:off x="373803" y="1661375"/>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E9B5E5-98E3-4A12-8C62-9C616AA22B3C}"/>
              </a:ext>
            </a:extLst>
          </p:cNvPr>
          <p:cNvSpPr/>
          <p:nvPr/>
        </p:nvSpPr>
        <p:spPr>
          <a:xfrm>
            <a:off x="151466" y="4096538"/>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668EFF-DE74-4AAE-8F9C-5575060EB4B3}"/>
              </a:ext>
            </a:extLst>
          </p:cNvPr>
          <p:cNvSpPr/>
          <p:nvPr/>
        </p:nvSpPr>
        <p:spPr>
          <a:xfrm>
            <a:off x="53887" y="4260960"/>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38" name="TextBox 37">
            <a:extLst>
              <a:ext uri="{FF2B5EF4-FFF2-40B4-BE49-F238E27FC236}">
                <a16:creationId xmlns:a16="http://schemas.microsoft.com/office/drawing/2014/main" id="{6BEE7589-8177-4F4D-90F6-D0D0EEE3B90A}"/>
              </a:ext>
            </a:extLst>
          </p:cNvPr>
          <p:cNvSpPr txBox="1"/>
          <p:nvPr/>
        </p:nvSpPr>
        <p:spPr>
          <a:xfrm>
            <a:off x="735406" y="1795916"/>
            <a:ext cx="11456594" cy="70788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The percentage of respondents (n=140) who strongly agreed or agreed that participating in the NCLHDA Program:</a:t>
            </a:r>
          </a:p>
        </p:txBody>
      </p:sp>
      <p:pic>
        <p:nvPicPr>
          <p:cNvPr id="4" name="Graphic 3" descr="Group brainstorm">
            <a:extLst>
              <a:ext uri="{FF2B5EF4-FFF2-40B4-BE49-F238E27FC236}">
                <a16:creationId xmlns:a16="http://schemas.microsoft.com/office/drawing/2014/main" id="{8669CA44-ADA1-968A-B691-00D103D60A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9330" y="61172"/>
            <a:ext cx="1490553" cy="1490553"/>
          </a:xfrm>
          <a:prstGeom prst="rect">
            <a:avLst/>
          </a:prstGeom>
        </p:spPr>
      </p:pic>
      <p:grpSp>
        <p:nvGrpSpPr>
          <p:cNvPr id="5" name="Group 4">
            <a:extLst>
              <a:ext uri="{FF2B5EF4-FFF2-40B4-BE49-F238E27FC236}">
                <a16:creationId xmlns:a16="http://schemas.microsoft.com/office/drawing/2014/main" id="{03113953-3C2D-7389-7657-5D4F559CC75C}"/>
              </a:ext>
            </a:extLst>
          </p:cNvPr>
          <p:cNvGrpSpPr/>
          <p:nvPr/>
        </p:nvGrpSpPr>
        <p:grpSpPr>
          <a:xfrm>
            <a:off x="6076112" y="4593177"/>
            <a:ext cx="5144137" cy="1783657"/>
            <a:chOff x="6076112" y="4262095"/>
            <a:chExt cx="5144137" cy="1783657"/>
          </a:xfrm>
        </p:grpSpPr>
        <p:graphicFrame>
          <p:nvGraphicFramePr>
            <p:cNvPr id="6" name="Chart 5">
              <a:extLst>
                <a:ext uri="{FF2B5EF4-FFF2-40B4-BE49-F238E27FC236}">
                  <a16:creationId xmlns:a16="http://schemas.microsoft.com/office/drawing/2014/main" id="{936C4D39-E565-93F7-BD12-F9179B83EACF}"/>
                </a:ext>
              </a:extLst>
            </p:cNvPr>
            <p:cNvGraphicFramePr/>
            <p:nvPr>
              <p:extLst>
                <p:ext uri="{D42A27DB-BD31-4B8C-83A1-F6EECF244321}">
                  <p14:modId xmlns:p14="http://schemas.microsoft.com/office/powerpoint/2010/main" val="3865751268"/>
                </p:ext>
              </p:extLst>
            </p:nvPr>
          </p:nvGraphicFramePr>
          <p:xfrm>
            <a:off x="6076112" y="4262095"/>
            <a:ext cx="1805954" cy="1783657"/>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807CF55B-E5EC-DD07-B7EF-DC6C49022FF5}"/>
                </a:ext>
              </a:extLst>
            </p:cNvPr>
            <p:cNvSpPr txBox="1"/>
            <p:nvPr/>
          </p:nvSpPr>
          <p:spPr>
            <a:xfrm>
              <a:off x="7901627" y="4851637"/>
              <a:ext cx="3318622"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Helps our agency address health equity</a:t>
              </a:r>
              <a:endParaRPr lang="en-US" sz="2000" b="1" u="sng" dirty="0">
                <a:latin typeface="Segoe UI" panose="020B0502040204020203" pitchFamily="34" charset="0"/>
                <a:cs typeface="Segoe UI" panose="020B0502040204020203" pitchFamily="34" charset="0"/>
              </a:endParaRPr>
            </a:p>
          </p:txBody>
        </p:sp>
      </p:grpSp>
      <p:grpSp>
        <p:nvGrpSpPr>
          <p:cNvPr id="8" name="Group 7">
            <a:extLst>
              <a:ext uri="{FF2B5EF4-FFF2-40B4-BE49-F238E27FC236}">
                <a16:creationId xmlns:a16="http://schemas.microsoft.com/office/drawing/2014/main" id="{D0D3AA79-4347-C03A-AE9C-D779A19383A2}"/>
              </a:ext>
            </a:extLst>
          </p:cNvPr>
          <p:cNvGrpSpPr/>
          <p:nvPr/>
        </p:nvGrpSpPr>
        <p:grpSpPr>
          <a:xfrm>
            <a:off x="863435" y="2578982"/>
            <a:ext cx="5221136" cy="1783657"/>
            <a:chOff x="863435" y="2247900"/>
            <a:chExt cx="5221136" cy="1783657"/>
          </a:xfrm>
        </p:grpSpPr>
        <p:graphicFrame>
          <p:nvGraphicFramePr>
            <p:cNvPr id="10" name="Chart 9">
              <a:extLst>
                <a:ext uri="{FF2B5EF4-FFF2-40B4-BE49-F238E27FC236}">
                  <a16:creationId xmlns:a16="http://schemas.microsoft.com/office/drawing/2014/main" id="{6CEC41B1-533C-EBE7-6CB3-FEAB2D6AA8BB}"/>
                </a:ext>
              </a:extLst>
            </p:cNvPr>
            <p:cNvGraphicFramePr/>
            <p:nvPr>
              <p:extLst>
                <p:ext uri="{D42A27DB-BD31-4B8C-83A1-F6EECF244321}">
                  <p14:modId xmlns:p14="http://schemas.microsoft.com/office/powerpoint/2010/main" val="1177127482"/>
                </p:ext>
              </p:extLst>
            </p:nvPr>
          </p:nvGraphicFramePr>
          <p:xfrm>
            <a:off x="863435" y="2247900"/>
            <a:ext cx="1805954" cy="1783657"/>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a:extLst>
                <a:ext uri="{FF2B5EF4-FFF2-40B4-BE49-F238E27FC236}">
                  <a16:creationId xmlns:a16="http://schemas.microsoft.com/office/drawing/2014/main" id="{0A9CAAAF-C759-7C86-2278-3BE044374F5D}"/>
                </a:ext>
              </a:extLst>
            </p:cNvPr>
            <p:cNvSpPr txBox="1"/>
            <p:nvPr/>
          </p:nvSpPr>
          <p:spPr>
            <a:xfrm>
              <a:off x="2765949" y="2622220"/>
              <a:ext cx="3318622"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Helps our agency focus on key priorities</a:t>
              </a:r>
            </a:p>
          </p:txBody>
        </p:sp>
      </p:grpSp>
      <p:grpSp>
        <p:nvGrpSpPr>
          <p:cNvPr id="18" name="Group 17">
            <a:extLst>
              <a:ext uri="{FF2B5EF4-FFF2-40B4-BE49-F238E27FC236}">
                <a16:creationId xmlns:a16="http://schemas.microsoft.com/office/drawing/2014/main" id="{9A06DAA1-BE54-B3FE-9AA3-B78D127B5503}"/>
              </a:ext>
            </a:extLst>
          </p:cNvPr>
          <p:cNvGrpSpPr/>
          <p:nvPr/>
        </p:nvGrpSpPr>
        <p:grpSpPr>
          <a:xfrm>
            <a:off x="863435" y="4646578"/>
            <a:ext cx="5174063" cy="1783657"/>
            <a:chOff x="863435" y="4315496"/>
            <a:chExt cx="5174063" cy="1783657"/>
          </a:xfrm>
        </p:grpSpPr>
        <p:graphicFrame>
          <p:nvGraphicFramePr>
            <p:cNvPr id="25" name="Chart 24">
              <a:extLst>
                <a:ext uri="{FF2B5EF4-FFF2-40B4-BE49-F238E27FC236}">
                  <a16:creationId xmlns:a16="http://schemas.microsoft.com/office/drawing/2014/main" id="{CFC21E7F-71FC-9003-3F1B-98B44E7943EC}"/>
                </a:ext>
              </a:extLst>
            </p:cNvPr>
            <p:cNvGraphicFramePr/>
            <p:nvPr>
              <p:extLst>
                <p:ext uri="{D42A27DB-BD31-4B8C-83A1-F6EECF244321}">
                  <p14:modId xmlns:p14="http://schemas.microsoft.com/office/powerpoint/2010/main" val="2812227779"/>
                </p:ext>
              </p:extLst>
            </p:nvPr>
          </p:nvGraphicFramePr>
          <p:xfrm>
            <a:off x="863435" y="4315496"/>
            <a:ext cx="1805954" cy="1783657"/>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Box 26">
              <a:extLst>
                <a:ext uri="{FF2B5EF4-FFF2-40B4-BE49-F238E27FC236}">
                  <a16:creationId xmlns:a16="http://schemas.microsoft.com/office/drawing/2014/main" id="{90C762B8-C909-4B24-C876-DF5737665B58}"/>
                </a:ext>
              </a:extLst>
            </p:cNvPr>
            <p:cNvSpPr txBox="1"/>
            <p:nvPr/>
          </p:nvSpPr>
          <p:spPr>
            <a:xfrm>
              <a:off x="2765950" y="4697747"/>
              <a:ext cx="3271548"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Encourages our agency to think about what business our agency does</a:t>
              </a:r>
              <a:endParaRPr lang="en-US" sz="2000" b="1" u="sng" dirty="0">
                <a:latin typeface="Segoe UI" panose="020B0502040204020203" pitchFamily="34" charset="0"/>
                <a:cs typeface="Segoe UI" panose="020B0502040204020203" pitchFamily="34" charset="0"/>
              </a:endParaRPr>
            </a:p>
          </p:txBody>
        </p:sp>
      </p:grpSp>
      <p:grpSp>
        <p:nvGrpSpPr>
          <p:cNvPr id="28" name="Group 27">
            <a:extLst>
              <a:ext uri="{FF2B5EF4-FFF2-40B4-BE49-F238E27FC236}">
                <a16:creationId xmlns:a16="http://schemas.microsoft.com/office/drawing/2014/main" id="{936BDB17-1097-6586-49D9-266B00ACC2F3}"/>
              </a:ext>
            </a:extLst>
          </p:cNvPr>
          <p:cNvGrpSpPr/>
          <p:nvPr/>
        </p:nvGrpSpPr>
        <p:grpSpPr>
          <a:xfrm>
            <a:off x="6037497" y="2578982"/>
            <a:ext cx="5960110" cy="1783657"/>
            <a:chOff x="6037497" y="2247900"/>
            <a:chExt cx="5960110" cy="1783657"/>
          </a:xfrm>
        </p:grpSpPr>
        <p:graphicFrame>
          <p:nvGraphicFramePr>
            <p:cNvPr id="29" name="Chart 28">
              <a:extLst>
                <a:ext uri="{FF2B5EF4-FFF2-40B4-BE49-F238E27FC236}">
                  <a16:creationId xmlns:a16="http://schemas.microsoft.com/office/drawing/2014/main" id="{1CD0AE9E-6213-E8FA-571B-3CCC546B654A}"/>
                </a:ext>
              </a:extLst>
            </p:cNvPr>
            <p:cNvGraphicFramePr/>
            <p:nvPr>
              <p:extLst>
                <p:ext uri="{D42A27DB-BD31-4B8C-83A1-F6EECF244321}">
                  <p14:modId xmlns:p14="http://schemas.microsoft.com/office/powerpoint/2010/main" val="1988171643"/>
                </p:ext>
              </p:extLst>
            </p:nvPr>
          </p:nvGraphicFramePr>
          <p:xfrm>
            <a:off x="6037497" y="2247900"/>
            <a:ext cx="1805954" cy="1783657"/>
          </p:xfrm>
          <a:graphic>
            <a:graphicData uri="http://schemas.openxmlformats.org/drawingml/2006/chart">
              <c:chart xmlns:c="http://schemas.openxmlformats.org/drawingml/2006/chart" xmlns:r="http://schemas.openxmlformats.org/officeDocument/2006/relationships" r:id="rId9"/>
            </a:graphicData>
          </a:graphic>
        </p:graphicFrame>
        <p:sp>
          <p:nvSpPr>
            <p:cNvPr id="31" name="TextBox 30">
              <a:extLst>
                <a:ext uri="{FF2B5EF4-FFF2-40B4-BE49-F238E27FC236}">
                  <a16:creationId xmlns:a16="http://schemas.microsoft.com/office/drawing/2014/main" id="{C409399A-E967-A9D5-FF4F-8EE0698CD8EF}"/>
                </a:ext>
              </a:extLst>
            </p:cNvPr>
            <p:cNvSpPr txBox="1"/>
            <p:nvPr/>
          </p:nvSpPr>
          <p:spPr>
            <a:xfrm>
              <a:off x="7906871" y="2631896"/>
              <a:ext cx="4090736"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Gives our agency objective information to request funding and/or other resources</a:t>
              </a:r>
            </a:p>
          </p:txBody>
        </p:sp>
      </p:grpSp>
      <p:sp>
        <p:nvSpPr>
          <p:cNvPr id="32" name="TextBox 31">
            <a:extLst>
              <a:ext uri="{FF2B5EF4-FFF2-40B4-BE49-F238E27FC236}">
                <a16:creationId xmlns:a16="http://schemas.microsoft.com/office/drawing/2014/main" id="{773D43C2-212F-6164-0975-71125A7CC8D9}"/>
              </a:ext>
            </a:extLst>
          </p:cNvPr>
          <p:cNvSpPr txBox="1"/>
          <p:nvPr/>
        </p:nvSpPr>
        <p:spPr>
          <a:xfrm>
            <a:off x="1239692" y="3168747"/>
            <a:ext cx="109729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65%</a:t>
            </a:r>
          </a:p>
        </p:txBody>
      </p:sp>
      <p:sp>
        <p:nvSpPr>
          <p:cNvPr id="33" name="Rectangle 32">
            <a:extLst>
              <a:ext uri="{FF2B5EF4-FFF2-40B4-BE49-F238E27FC236}">
                <a16:creationId xmlns:a16="http://schemas.microsoft.com/office/drawing/2014/main" id="{1B3AAD90-502B-A27D-FB4B-6A824D89D6F5}"/>
              </a:ext>
            </a:extLst>
          </p:cNvPr>
          <p:cNvSpPr/>
          <p:nvPr/>
        </p:nvSpPr>
        <p:spPr>
          <a:xfrm>
            <a:off x="151466" y="4096538"/>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838069F-6D07-2821-97F2-C1B3A49864F0}"/>
              </a:ext>
            </a:extLst>
          </p:cNvPr>
          <p:cNvSpPr txBox="1"/>
          <p:nvPr/>
        </p:nvSpPr>
        <p:spPr>
          <a:xfrm>
            <a:off x="1239692" y="5244274"/>
            <a:ext cx="1053440"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66%</a:t>
            </a:r>
          </a:p>
        </p:txBody>
      </p:sp>
      <p:sp>
        <p:nvSpPr>
          <p:cNvPr id="36" name="TextBox 35">
            <a:extLst>
              <a:ext uri="{FF2B5EF4-FFF2-40B4-BE49-F238E27FC236}">
                <a16:creationId xmlns:a16="http://schemas.microsoft.com/office/drawing/2014/main" id="{18F0C145-A7BC-4074-596D-12D96339584C}"/>
              </a:ext>
            </a:extLst>
          </p:cNvPr>
          <p:cNvSpPr txBox="1"/>
          <p:nvPr/>
        </p:nvSpPr>
        <p:spPr>
          <a:xfrm>
            <a:off x="6451927" y="3139041"/>
            <a:ext cx="10543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64%</a:t>
            </a:r>
          </a:p>
        </p:txBody>
      </p:sp>
      <p:sp>
        <p:nvSpPr>
          <p:cNvPr id="37" name="TextBox 36">
            <a:extLst>
              <a:ext uri="{FF2B5EF4-FFF2-40B4-BE49-F238E27FC236}">
                <a16:creationId xmlns:a16="http://schemas.microsoft.com/office/drawing/2014/main" id="{A0188FD7-AE8C-1467-7086-284ACCBEF361}"/>
              </a:ext>
            </a:extLst>
          </p:cNvPr>
          <p:cNvSpPr txBox="1"/>
          <p:nvPr/>
        </p:nvSpPr>
        <p:spPr>
          <a:xfrm>
            <a:off x="6451927" y="5212189"/>
            <a:ext cx="1102452"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52%</a:t>
            </a:r>
          </a:p>
        </p:txBody>
      </p:sp>
      <p:sp>
        <p:nvSpPr>
          <p:cNvPr id="39" name="Rectangle 38">
            <a:extLst>
              <a:ext uri="{FF2B5EF4-FFF2-40B4-BE49-F238E27FC236}">
                <a16:creationId xmlns:a16="http://schemas.microsoft.com/office/drawing/2014/main" id="{0A1CA8D9-E5BD-12ED-5CF6-C642DD238958}"/>
              </a:ext>
            </a:extLst>
          </p:cNvPr>
          <p:cNvSpPr/>
          <p:nvPr/>
        </p:nvSpPr>
        <p:spPr>
          <a:xfrm>
            <a:off x="8318712" y="4016473"/>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1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2"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0E07-037C-B367-FB9B-058A70690C11}"/>
              </a:ext>
            </a:extLst>
          </p:cNvPr>
          <p:cNvSpPr>
            <a:spLocks noGrp="1"/>
          </p:cNvSpPr>
          <p:nvPr>
            <p:ph type="title"/>
          </p:nvPr>
        </p:nvSpPr>
        <p:spPr/>
        <p:txBody>
          <a:bodyPr>
            <a:normAutofit/>
          </a:bodyPr>
          <a:lstStyle/>
          <a:p>
            <a:r>
              <a:rPr lang="en-US" dirty="0"/>
              <a:t>Results of 2023 Survey: </a:t>
            </a:r>
            <a:br>
              <a:rPr lang="en-US" dirty="0"/>
            </a:br>
            <a:r>
              <a:rPr lang="en-US" sz="2800" dirty="0">
                <a:latin typeface="+mn-lt"/>
              </a:rPr>
              <a:t>Relationship Building</a:t>
            </a:r>
            <a:endParaRPr lang="en-US" dirty="0">
              <a:latin typeface="+mn-lt"/>
            </a:endParaRPr>
          </a:p>
        </p:txBody>
      </p:sp>
      <p:sp>
        <p:nvSpPr>
          <p:cNvPr id="9" name="Rectangle 8">
            <a:extLst>
              <a:ext uri="{FF2B5EF4-FFF2-40B4-BE49-F238E27FC236}">
                <a16:creationId xmlns:a16="http://schemas.microsoft.com/office/drawing/2014/main" id="{24E9A64D-FE5B-465E-BE68-73D72BCB26F2}"/>
              </a:ext>
            </a:extLst>
          </p:cNvPr>
          <p:cNvSpPr/>
          <p:nvPr/>
        </p:nvSpPr>
        <p:spPr>
          <a:xfrm>
            <a:off x="373803" y="1661375"/>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E9B5E5-98E3-4A12-8C62-9C616AA22B3C}"/>
              </a:ext>
            </a:extLst>
          </p:cNvPr>
          <p:cNvSpPr/>
          <p:nvPr/>
        </p:nvSpPr>
        <p:spPr>
          <a:xfrm>
            <a:off x="151466" y="4096538"/>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668EFF-DE74-4AAE-8F9C-5575060EB4B3}"/>
              </a:ext>
            </a:extLst>
          </p:cNvPr>
          <p:cNvSpPr/>
          <p:nvPr/>
        </p:nvSpPr>
        <p:spPr>
          <a:xfrm>
            <a:off x="53887" y="4260960"/>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34" name="Rectangle 33">
            <a:extLst>
              <a:ext uri="{FF2B5EF4-FFF2-40B4-BE49-F238E27FC236}">
                <a16:creationId xmlns:a16="http://schemas.microsoft.com/office/drawing/2014/main" id="{62C987CD-CCC3-467C-B250-F9B39F0D15CB}"/>
              </a:ext>
            </a:extLst>
          </p:cNvPr>
          <p:cNvSpPr/>
          <p:nvPr/>
        </p:nvSpPr>
        <p:spPr>
          <a:xfrm>
            <a:off x="8318712" y="4016473"/>
            <a:ext cx="444674" cy="401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BEE7589-8177-4F4D-90F6-D0D0EEE3B90A}"/>
              </a:ext>
            </a:extLst>
          </p:cNvPr>
          <p:cNvSpPr txBox="1"/>
          <p:nvPr/>
        </p:nvSpPr>
        <p:spPr>
          <a:xfrm>
            <a:off x="735406" y="1795916"/>
            <a:ext cx="11456594" cy="70788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The percentage of respondents (n-140) who strongly agreed or agreed that participating in the NCLHDA Program:</a:t>
            </a:r>
          </a:p>
        </p:txBody>
      </p:sp>
      <p:pic>
        <p:nvPicPr>
          <p:cNvPr id="3" name="Graphic 2" descr="Connections">
            <a:extLst>
              <a:ext uri="{FF2B5EF4-FFF2-40B4-BE49-F238E27FC236}">
                <a16:creationId xmlns:a16="http://schemas.microsoft.com/office/drawing/2014/main" id="{AD093FB8-1E8E-EB2A-8447-E4C6879D7E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3603" y="79745"/>
            <a:ext cx="1446551" cy="1446551"/>
          </a:xfrm>
          <a:prstGeom prst="rect">
            <a:avLst/>
          </a:prstGeom>
        </p:spPr>
      </p:pic>
      <p:grpSp>
        <p:nvGrpSpPr>
          <p:cNvPr id="11" name="Group 10">
            <a:extLst>
              <a:ext uri="{FF2B5EF4-FFF2-40B4-BE49-F238E27FC236}">
                <a16:creationId xmlns:a16="http://schemas.microsoft.com/office/drawing/2014/main" id="{97248476-5405-95AB-31D2-24004A94D353}"/>
              </a:ext>
            </a:extLst>
          </p:cNvPr>
          <p:cNvGrpSpPr/>
          <p:nvPr/>
        </p:nvGrpSpPr>
        <p:grpSpPr>
          <a:xfrm>
            <a:off x="863435" y="2578986"/>
            <a:ext cx="5293832" cy="1783657"/>
            <a:chOff x="863435" y="2247900"/>
            <a:chExt cx="5293832" cy="1783657"/>
          </a:xfrm>
        </p:grpSpPr>
        <p:graphicFrame>
          <p:nvGraphicFramePr>
            <p:cNvPr id="12" name="Chart 11">
              <a:extLst>
                <a:ext uri="{FF2B5EF4-FFF2-40B4-BE49-F238E27FC236}">
                  <a16:creationId xmlns:a16="http://schemas.microsoft.com/office/drawing/2014/main" id="{4672CA06-8C4B-E972-9316-4DC95ADAC141}"/>
                </a:ext>
              </a:extLst>
            </p:cNvPr>
            <p:cNvGraphicFramePr/>
            <p:nvPr>
              <p:extLst>
                <p:ext uri="{D42A27DB-BD31-4B8C-83A1-F6EECF244321}">
                  <p14:modId xmlns:p14="http://schemas.microsoft.com/office/powerpoint/2010/main" val="2556983476"/>
                </p:ext>
              </p:extLst>
            </p:nvPr>
          </p:nvGraphicFramePr>
          <p:xfrm>
            <a:off x="863435" y="2247900"/>
            <a:ext cx="1805954" cy="1783657"/>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5B6DA389-AB4C-EEC6-5377-B89DF172ED86}"/>
                </a:ext>
              </a:extLst>
            </p:cNvPr>
            <p:cNvSpPr txBox="1"/>
            <p:nvPr/>
          </p:nvSpPr>
          <p:spPr>
            <a:xfrm>
              <a:off x="2778350" y="2640805"/>
              <a:ext cx="3378917"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Gives Our Agency Credibility with Our </a:t>
              </a:r>
              <a:r>
                <a:rPr lang="en-US" sz="2000" b="1" u="sng" dirty="0">
                  <a:latin typeface="Segoe UI" panose="020B0502040204020203" pitchFamily="34" charset="0"/>
                  <a:cs typeface="Segoe UI" panose="020B0502040204020203" pitchFamily="34" charset="0"/>
                </a:rPr>
                <a:t>Partners</a:t>
              </a:r>
            </a:p>
          </p:txBody>
        </p:sp>
        <p:sp>
          <p:nvSpPr>
            <p:cNvPr id="14" name="TextBox 13">
              <a:extLst>
                <a:ext uri="{FF2B5EF4-FFF2-40B4-BE49-F238E27FC236}">
                  <a16:creationId xmlns:a16="http://schemas.microsoft.com/office/drawing/2014/main" id="{31E199D4-5B41-F3E1-53DA-B4F177574C46}"/>
                </a:ext>
              </a:extLst>
            </p:cNvPr>
            <p:cNvSpPr txBox="1"/>
            <p:nvPr/>
          </p:nvSpPr>
          <p:spPr>
            <a:xfrm>
              <a:off x="1261799" y="2862362"/>
              <a:ext cx="1056091"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67%</a:t>
              </a:r>
            </a:p>
          </p:txBody>
        </p:sp>
      </p:grpSp>
      <p:grpSp>
        <p:nvGrpSpPr>
          <p:cNvPr id="16" name="Group 15">
            <a:extLst>
              <a:ext uri="{FF2B5EF4-FFF2-40B4-BE49-F238E27FC236}">
                <a16:creationId xmlns:a16="http://schemas.microsoft.com/office/drawing/2014/main" id="{7B8EA0DB-4F06-1509-2D96-F37E57F3AE4B}"/>
              </a:ext>
            </a:extLst>
          </p:cNvPr>
          <p:cNvGrpSpPr/>
          <p:nvPr/>
        </p:nvGrpSpPr>
        <p:grpSpPr>
          <a:xfrm>
            <a:off x="863435" y="4646582"/>
            <a:ext cx="4713195" cy="1783657"/>
            <a:chOff x="863435" y="4315496"/>
            <a:chExt cx="4713195" cy="1783657"/>
          </a:xfrm>
        </p:grpSpPr>
        <p:graphicFrame>
          <p:nvGraphicFramePr>
            <p:cNvPr id="19" name="Chart 18">
              <a:extLst>
                <a:ext uri="{FF2B5EF4-FFF2-40B4-BE49-F238E27FC236}">
                  <a16:creationId xmlns:a16="http://schemas.microsoft.com/office/drawing/2014/main" id="{3688D077-2953-20F9-A632-55F1E01F28C9}"/>
                </a:ext>
              </a:extLst>
            </p:cNvPr>
            <p:cNvGraphicFramePr/>
            <p:nvPr>
              <p:extLst>
                <p:ext uri="{D42A27DB-BD31-4B8C-83A1-F6EECF244321}">
                  <p14:modId xmlns:p14="http://schemas.microsoft.com/office/powerpoint/2010/main" val="2512431105"/>
                </p:ext>
              </p:extLst>
            </p:nvPr>
          </p:nvGraphicFramePr>
          <p:xfrm>
            <a:off x="863435" y="4315496"/>
            <a:ext cx="1805954" cy="1783657"/>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a:extLst>
                <a:ext uri="{FF2B5EF4-FFF2-40B4-BE49-F238E27FC236}">
                  <a16:creationId xmlns:a16="http://schemas.microsoft.com/office/drawing/2014/main" id="{2BDC353E-F08C-6394-0993-4A268CBE6726}"/>
                </a:ext>
              </a:extLst>
            </p:cNvPr>
            <p:cNvSpPr txBox="1"/>
            <p:nvPr/>
          </p:nvSpPr>
          <p:spPr>
            <a:xfrm>
              <a:off x="2782526" y="4699492"/>
              <a:ext cx="2794104"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Gives Our Agency Credibility with Our </a:t>
              </a:r>
              <a:r>
                <a:rPr lang="en-US" sz="2000" b="1" u="sng" dirty="0">
                  <a:latin typeface="Segoe UI" panose="020B0502040204020203" pitchFamily="34" charset="0"/>
                  <a:cs typeface="Segoe UI" panose="020B0502040204020203" pitchFamily="34" charset="0"/>
                </a:rPr>
                <a:t>Community</a:t>
              </a:r>
            </a:p>
          </p:txBody>
        </p:sp>
        <p:sp>
          <p:nvSpPr>
            <p:cNvPr id="22" name="TextBox 21">
              <a:extLst>
                <a:ext uri="{FF2B5EF4-FFF2-40B4-BE49-F238E27FC236}">
                  <a16:creationId xmlns:a16="http://schemas.microsoft.com/office/drawing/2014/main" id="{01CAFB40-29FE-BE45-122C-4CAB87DF0903}"/>
                </a:ext>
              </a:extLst>
            </p:cNvPr>
            <p:cNvSpPr txBox="1"/>
            <p:nvPr/>
          </p:nvSpPr>
          <p:spPr>
            <a:xfrm>
              <a:off x="1214933" y="4914935"/>
              <a:ext cx="1102957"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65%</a:t>
              </a:r>
            </a:p>
          </p:txBody>
        </p:sp>
      </p:grpSp>
      <p:grpSp>
        <p:nvGrpSpPr>
          <p:cNvPr id="4" name="Group 3">
            <a:extLst>
              <a:ext uri="{FF2B5EF4-FFF2-40B4-BE49-F238E27FC236}">
                <a16:creationId xmlns:a16="http://schemas.microsoft.com/office/drawing/2014/main" id="{7AEFD199-7353-6ED0-1A8A-E8BB40650241}"/>
              </a:ext>
            </a:extLst>
          </p:cNvPr>
          <p:cNvGrpSpPr/>
          <p:nvPr/>
        </p:nvGrpSpPr>
        <p:grpSpPr>
          <a:xfrm>
            <a:off x="6076112" y="4593177"/>
            <a:ext cx="5144137" cy="1783657"/>
            <a:chOff x="6076112" y="4262095"/>
            <a:chExt cx="5144137" cy="1783657"/>
          </a:xfrm>
        </p:grpSpPr>
        <p:graphicFrame>
          <p:nvGraphicFramePr>
            <p:cNvPr id="5" name="Chart 4">
              <a:extLst>
                <a:ext uri="{FF2B5EF4-FFF2-40B4-BE49-F238E27FC236}">
                  <a16:creationId xmlns:a16="http://schemas.microsoft.com/office/drawing/2014/main" id="{4985D82D-DACD-A8C1-6BA1-DD95831C809F}"/>
                </a:ext>
              </a:extLst>
            </p:cNvPr>
            <p:cNvGraphicFramePr/>
            <p:nvPr>
              <p:extLst>
                <p:ext uri="{D42A27DB-BD31-4B8C-83A1-F6EECF244321}">
                  <p14:modId xmlns:p14="http://schemas.microsoft.com/office/powerpoint/2010/main" val="1818684582"/>
                </p:ext>
              </p:extLst>
            </p:nvPr>
          </p:nvGraphicFramePr>
          <p:xfrm>
            <a:off x="6076112" y="4262095"/>
            <a:ext cx="1805954" cy="1783657"/>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a:extLst>
                <a:ext uri="{FF2B5EF4-FFF2-40B4-BE49-F238E27FC236}">
                  <a16:creationId xmlns:a16="http://schemas.microsoft.com/office/drawing/2014/main" id="{BF6191E0-09DC-57A2-738D-D0B9DA528CA8}"/>
                </a:ext>
              </a:extLst>
            </p:cNvPr>
            <p:cNvSpPr txBox="1"/>
            <p:nvPr/>
          </p:nvSpPr>
          <p:spPr>
            <a:xfrm>
              <a:off x="7901627" y="4851637"/>
              <a:ext cx="3318622"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Improves relationships with our community</a:t>
              </a:r>
              <a:endParaRPr lang="en-US" sz="2000" b="1" u="sng" dirty="0">
                <a:latin typeface="Segoe UI" panose="020B0502040204020203" pitchFamily="34" charset="0"/>
                <a:cs typeface="Segoe UI" panose="020B0502040204020203" pitchFamily="34" charset="0"/>
              </a:endParaRPr>
            </a:p>
          </p:txBody>
        </p:sp>
      </p:grpSp>
      <p:grpSp>
        <p:nvGrpSpPr>
          <p:cNvPr id="7" name="Group 6">
            <a:extLst>
              <a:ext uri="{FF2B5EF4-FFF2-40B4-BE49-F238E27FC236}">
                <a16:creationId xmlns:a16="http://schemas.microsoft.com/office/drawing/2014/main" id="{5A039DF1-F40F-D6B4-C3E9-A94DF630657D}"/>
              </a:ext>
            </a:extLst>
          </p:cNvPr>
          <p:cNvGrpSpPr/>
          <p:nvPr/>
        </p:nvGrpSpPr>
        <p:grpSpPr>
          <a:xfrm>
            <a:off x="6037497" y="2578982"/>
            <a:ext cx="5960110" cy="1783657"/>
            <a:chOff x="6037497" y="2247900"/>
            <a:chExt cx="5960110" cy="1783657"/>
          </a:xfrm>
        </p:grpSpPr>
        <p:graphicFrame>
          <p:nvGraphicFramePr>
            <p:cNvPr id="8" name="Chart 7">
              <a:extLst>
                <a:ext uri="{FF2B5EF4-FFF2-40B4-BE49-F238E27FC236}">
                  <a16:creationId xmlns:a16="http://schemas.microsoft.com/office/drawing/2014/main" id="{B6DF4484-4CAA-B056-FF2D-CFC107AC27EA}"/>
                </a:ext>
              </a:extLst>
            </p:cNvPr>
            <p:cNvGraphicFramePr/>
            <p:nvPr>
              <p:extLst>
                <p:ext uri="{D42A27DB-BD31-4B8C-83A1-F6EECF244321}">
                  <p14:modId xmlns:p14="http://schemas.microsoft.com/office/powerpoint/2010/main" val="3811894909"/>
                </p:ext>
              </p:extLst>
            </p:nvPr>
          </p:nvGraphicFramePr>
          <p:xfrm>
            <a:off x="6037497" y="2247900"/>
            <a:ext cx="1805954" cy="1783657"/>
          </p:xfrm>
          <a:graphic>
            <a:graphicData uri="http://schemas.openxmlformats.org/drawingml/2006/chart">
              <c:chart xmlns:c="http://schemas.openxmlformats.org/drawingml/2006/chart" xmlns:r="http://schemas.openxmlformats.org/officeDocument/2006/relationships" r:id="rId9"/>
            </a:graphicData>
          </a:graphic>
        </p:graphicFrame>
        <p:sp>
          <p:nvSpPr>
            <p:cNvPr id="10" name="TextBox 9">
              <a:extLst>
                <a:ext uri="{FF2B5EF4-FFF2-40B4-BE49-F238E27FC236}">
                  <a16:creationId xmlns:a16="http://schemas.microsoft.com/office/drawing/2014/main" id="{8B8735F3-21C9-2629-8590-E5589A460C70}"/>
                </a:ext>
              </a:extLst>
            </p:cNvPr>
            <p:cNvSpPr txBox="1"/>
            <p:nvPr/>
          </p:nvSpPr>
          <p:spPr>
            <a:xfrm>
              <a:off x="7906871" y="2631896"/>
              <a:ext cx="4090736"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Improves cross division/unit/ department work</a:t>
              </a:r>
            </a:p>
          </p:txBody>
        </p:sp>
      </p:grpSp>
      <p:sp>
        <p:nvSpPr>
          <p:cNvPr id="17" name="TextBox 16">
            <a:extLst>
              <a:ext uri="{FF2B5EF4-FFF2-40B4-BE49-F238E27FC236}">
                <a16:creationId xmlns:a16="http://schemas.microsoft.com/office/drawing/2014/main" id="{74618E5D-98C3-3DE6-AD9C-28D4013634DB}"/>
              </a:ext>
            </a:extLst>
          </p:cNvPr>
          <p:cNvSpPr txBox="1"/>
          <p:nvPr/>
        </p:nvSpPr>
        <p:spPr>
          <a:xfrm>
            <a:off x="6451927" y="3139041"/>
            <a:ext cx="10543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64%</a:t>
            </a:r>
          </a:p>
        </p:txBody>
      </p:sp>
      <p:sp>
        <p:nvSpPr>
          <p:cNvPr id="18" name="TextBox 17">
            <a:extLst>
              <a:ext uri="{FF2B5EF4-FFF2-40B4-BE49-F238E27FC236}">
                <a16:creationId xmlns:a16="http://schemas.microsoft.com/office/drawing/2014/main" id="{F370F91B-48A9-77DC-A605-5FA3CF56EEC4}"/>
              </a:ext>
            </a:extLst>
          </p:cNvPr>
          <p:cNvSpPr txBox="1"/>
          <p:nvPr/>
        </p:nvSpPr>
        <p:spPr>
          <a:xfrm>
            <a:off x="6451927" y="5212189"/>
            <a:ext cx="1102452"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56%</a:t>
            </a:r>
          </a:p>
        </p:txBody>
      </p:sp>
    </p:spTree>
    <p:custDataLst>
      <p:tags r:id="rId1"/>
    </p:custDataLst>
    <p:extLst>
      <p:ext uri="{BB962C8B-B14F-4D97-AF65-F5344CB8AC3E}">
        <p14:creationId xmlns:p14="http://schemas.microsoft.com/office/powerpoint/2010/main" val="2636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E3CC235-B41A-4C9F-911A-00123C9851F8}"/>
              </a:ext>
            </a:extLst>
          </p:cNvPr>
          <p:cNvGraphicFramePr/>
          <p:nvPr>
            <p:extLst>
              <p:ext uri="{D42A27DB-BD31-4B8C-83A1-F6EECF244321}">
                <p14:modId xmlns:p14="http://schemas.microsoft.com/office/powerpoint/2010/main" val="4046401433"/>
              </p:ext>
            </p:extLst>
          </p:nvPr>
        </p:nvGraphicFramePr>
        <p:xfrm>
          <a:off x="838199" y="1963641"/>
          <a:ext cx="10515599"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1">
            <a:extLst>
              <a:ext uri="{FF2B5EF4-FFF2-40B4-BE49-F238E27FC236}">
                <a16:creationId xmlns:a16="http://schemas.microsoft.com/office/drawing/2014/main" id="{A4C9A918-FB2D-381B-D91D-DF5A2F9FE34A}"/>
              </a:ext>
            </a:extLst>
          </p:cNvPr>
          <p:cNvSpPr>
            <a:spLocks noGrp="1"/>
          </p:cNvSpPr>
          <p:nvPr>
            <p:ph type="title"/>
          </p:nvPr>
        </p:nvSpPr>
        <p:spPr>
          <a:xfrm>
            <a:off x="838200" y="365125"/>
            <a:ext cx="10515600" cy="1325563"/>
          </a:xfrm>
        </p:spPr>
        <p:txBody>
          <a:bodyPr>
            <a:normAutofit/>
          </a:bodyPr>
          <a:lstStyle/>
          <a:p>
            <a:r>
              <a:rPr lang="en-US" dirty="0"/>
              <a:t>Results of 2023 Survey: </a:t>
            </a:r>
            <a:br>
              <a:rPr lang="en-US" dirty="0"/>
            </a:br>
            <a:r>
              <a:rPr lang="en-US" sz="2800" dirty="0">
                <a:latin typeface="+mn-lt"/>
              </a:rPr>
              <a:t>Other Identified Sources of Value</a:t>
            </a:r>
            <a:endParaRPr lang="en-US" dirty="0">
              <a:latin typeface="+mn-lt"/>
            </a:endParaRPr>
          </a:p>
        </p:txBody>
      </p:sp>
      <p:pic>
        <p:nvPicPr>
          <p:cNvPr id="11" name="Graphic 10" descr="Playbook with solid fill">
            <a:extLst>
              <a:ext uri="{FF2B5EF4-FFF2-40B4-BE49-F238E27FC236}">
                <a16:creationId xmlns:a16="http://schemas.microsoft.com/office/drawing/2014/main" id="{BA40F677-CA43-DBEC-BFC9-D360CE5648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319048" y="3685854"/>
            <a:ext cx="914400" cy="914400"/>
          </a:xfrm>
          <a:prstGeom prst="rect">
            <a:avLst/>
          </a:prstGeom>
        </p:spPr>
      </p:pic>
      <p:pic>
        <p:nvPicPr>
          <p:cNvPr id="19" name="Graphic 18" descr="Blockchain with solid fill">
            <a:extLst>
              <a:ext uri="{FF2B5EF4-FFF2-40B4-BE49-F238E27FC236}">
                <a16:creationId xmlns:a16="http://schemas.microsoft.com/office/drawing/2014/main" id="{E7513630-BD90-30C4-1394-0C83247EFD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33903" y="2406868"/>
            <a:ext cx="822960" cy="822960"/>
          </a:xfrm>
          <a:prstGeom prst="rect">
            <a:avLst/>
          </a:prstGeom>
        </p:spPr>
      </p:pic>
      <p:pic>
        <p:nvPicPr>
          <p:cNvPr id="21" name="Graphic 20" descr="Full Brick Wall with solid fill">
            <a:extLst>
              <a:ext uri="{FF2B5EF4-FFF2-40B4-BE49-F238E27FC236}">
                <a16:creationId xmlns:a16="http://schemas.microsoft.com/office/drawing/2014/main" id="{8D0E3679-18C2-7517-B4F5-DC3F22BC35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73996" y="5004254"/>
            <a:ext cx="914400" cy="914400"/>
          </a:xfrm>
          <a:prstGeom prst="rect">
            <a:avLst/>
          </a:prstGeom>
        </p:spPr>
      </p:pic>
    </p:spTree>
    <p:custDataLst>
      <p:tags r:id="rId1"/>
    </p:custDataLst>
    <p:extLst>
      <p:ext uri="{BB962C8B-B14F-4D97-AF65-F5344CB8AC3E}">
        <p14:creationId xmlns:p14="http://schemas.microsoft.com/office/powerpoint/2010/main" val="317675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98D3-61CA-38ED-E70A-A99078DEE4E3}"/>
              </a:ext>
            </a:extLst>
          </p:cNvPr>
          <p:cNvSpPr>
            <a:spLocks noGrp="1"/>
          </p:cNvSpPr>
          <p:nvPr>
            <p:ph type="title"/>
          </p:nvPr>
        </p:nvSpPr>
        <p:spPr/>
        <p:txBody>
          <a:bodyPr>
            <a:noAutofit/>
          </a:bodyPr>
          <a:lstStyle/>
          <a:p>
            <a:r>
              <a:rPr lang="en-US" altLang="en-US" sz="2400" b="1" dirty="0"/>
              <a:t>Being accredited helps position health departments and give them credibility as a respected player in the future of integrated healthcare and population health initiatives.</a:t>
            </a:r>
            <a:endParaRPr lang="en-US" sz="2400" dirty="0"/>
          </a:p>
        </p:txBody>
      </p:sp>
      <p:pic>
        <p:nvPicPr>
          <p:cNvPr id="91140" name="Picture 3">
            <a:extLst>
              <a:ext uri="{FF2B5EF4-FFF2-40B4-BE49-F238E27FC236}">
                <a16:creationId xmlns:a16="http://schemas.microsoft.com/office/drawing/2014/main" id="{2A3D3FCB-347B-45C2-9106-434EC41937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7454" y="4799058"/>
            <a:ext cx="4212981" cy="105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4">
            <a:extLst>
              <a:ext uri="{FF2B5EF4-FFF2-40B4-BE49-F238E27FC236}">
                <a16:creationId xmlns:a16="http://schemas.microsoft.com/office/drawing/2014/main" id="{E894796D-D586-45A5-ACA6-1FF67ADD0A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4640" y="2875649"/>
            <a:ext cx="2991466" cy="12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5">
            <a:extLst>
              <a:ext uri="{FF2B5EF4-FFF2-40B4-BE49-F238E27FC236}">
                <a16:creationId xmlns:a16="http://schemas.microsoft.com/office/drawing/2014/main" id="{593B0210-3161-480D-98AC-8AD29A33DD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651" y="4648119"/>
            <a:ext cx="3182587" cy="117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6">
            <a:extLst>
              <a:ext uri="{FF2B5EF4-FFF2-40B4-BE49-F238E27FC236}">
                <a16:creationId xmlns:a16="http://schemas.microsoft.com/office/drawing/2014/main" id="{B1FA9036-B39C-4AD6-8499-8B9470F555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46217" y="2495483"/>
            <a:ext cx="2231135" cy="205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sunburst chart&#10;&#10;Description automatically generated">
            <a:extLst>
              <a:ext uri="{FF2B5EF4-FFF2-40B4-BE49-F238E27FC236}">
                <a16:creationId xmlns:a16="http://schemas.microsoft.com/office/drawing/2014/main" id="{767BDD55-1062-80CB-53E7-A2CA16949C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6826" y="2634750"/>
            <a:ext cx="2838347" cy="2838347"/>
          </a:xfrm>
          <a:prstGeom prst="rect">
            <a:avLst/>
          </a:prstGeom>
        </p:spPr>
      </p:pic>
    </p:spTree>
    <p:custDataLst>
      <p:tags r:id="rId1"/>
    </p:custDataLst>
    <p:extLst>
      <p:ext uri="{BB962C8B-B14F-4D97-AF65-F5344CB8AC3E}">
        <p14:creationId xmlns:p14="http://schemas.microsoft.com/office/powerpoint/2010/main" val="352038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599882-B81D-40EB-9217-97BC904C1F3E}"/>
              </a:ext>
            </a:extLst>
          </p:cNvPr>
          <p:cNvSpPr>
            <a:spLocks noGrp="1"/>
          </p:cNvSpPr>
          <p:nvPr>
            <p:ph type="title"/>
          </p:nvPr>
        </p:nvSpPr>
        <p:spPr/>
        <p:txBody>
          <a:bodyPr/>
          <a:lstStyle/>
          <a:p>
            <a:r>
              <a:rPr lang="en-US" b="1" dirty="0"/>
              <a:t>The Law</a:t>
            </a:r>
          </a:p>
        </p:txBody>
      </p:sp>
      <p:sp>
        <p:nvSpPr>
          <p:cNvPr id="87043" name="Rectangle 3">
            <a:extLst>
              <a:ext uri="{FF2B5EF4-FFF2-40B4-BE49-F238E27FC236}">
                <a16:creationId xmlns:a16="http://schemas.microsoft.com/office/drawing/2014/main" id="{6A09123B-D46C-40D5-9642-8E03718C2C28}"/>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en-US" altLang="en-US" sz="2500" b="1" dirty="0"/>
              <a:t>Senate Bill 804</a:t>
            </a:r>
          </a:p>
          <a:p>
            <a:pPr lvl="1"/>
            <a:r>
              <a:rPr lang="en-US" altLang="en-US" sz="2100" dirty="0"/>
              <a:t>Established NCLHDA Board within N.C. Institute for Public Health (17 members appointed by N.C. Department of Health and Human Services Secretary)</a:t>
            </a:r>
          </a:p>
          <a:p>
            <a:pPr lvl="1"/>
            <a:r>
              <a:rPr lang="en-US" altLang="en-US" sz="2100" dirty="0"/>
              <a:t>Directs Commission to adopt rules establishing standards for LHDs </a:t>
            </a:r>
          </a:p>
          <a:p>
            <a:pPr lvl="1"/>
            <a:r>
              <a:rPr lang="en-US" altLang="en-US" sz="2100" dirty="0"/>
              <a:t>Mandates all LHDs to obtain (by December 1, 2014) and maintain accreditation</a:t>
            </a:r>
          </a:p>
          <a:p>
            <a:pPr marL="457200" lvl="1" indent="0">
              <a:buNone/>
            </a:pPr>
            <a:endParaRPr lang="en-US" altLang="en-US" sz="2100" dirty="0"/>
          </a:p>
          <a:p>
            <a:r>
              <a:rPr lang="en-US" altLang="en-US" sz="2500" b="1" dirty="0"/>
              <a:t>10A NCAC 48B</a:t>
            </a:r>
          </a:p>
          <a:p>
            <a:pPr lvl="1"/>
            <a:r>
              <a:rPr lang="en-US" altLang="en-US" sz="2100" dirty="0"/>
              <a:t>Defines scoring requirements by </a:t>
            </a:r>
          </a:p>
          <a:p>
            <a:pPr marL="457200" lvl="1" indent="0">
              <a:buNone/>
            </a:pPr>
            <a:r>
              <a:rPr lang="en-US" altLang="en-US" sz="2100" dirty="0"/>
              <a:t>     core function</a:t>
            </a:r>
          </a:p>
          <a:p>
            <a:pPr lvl="1"/>
            <a:r>
              <a:rPr lang="en-US" altLang="en-US" sz="2100" dirty="0"/>
              <a:t>Describes Benchmarks and Activities</a:t>
            </a:r>
          </a:p>
          <a:p>
            <a:pPr lvl="1"/>
            <a:endParaRPr lang="en-US" altLang="en-US" sz="1700" dirty="0">
              <a:latin typeface="Cambria" panose="02040503050406030204" pitchFamily="18" charset="0"/>
            </a:endParaRPr>
          </a:p>
        </p:txBody>
      </p:sp>
      <p:pic>
        <p:nvPicPr>
          <p:cNvPr id="5" name="Picture 1">
            <a:extLst>
              <a:ext uri="{FF2B5EF4-FFF2-40B4-BE49-F238E27FC236}">
                <a16:creationId xmlns:a16="http://schemas.microsoft.com/office/drawing/2014/main" id="{E3B1A557-80FC-48D5-9744-CD21C45539F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23322" y="4286570"/>
            <a:ext cx="5181600" cy="1098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0304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F2E9F7B-B89A-43FC-B138-3419EF28406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b="1" dirty="0"/>
              <a:t>Board Role</a:t>
            </a:r>
          </a:p>
        </p:txBody>
      </p:sp>
      <p:sp>
        <p:nvSpPr>
          <p:cNvPr id="34819" name="Rectangle 3">
            <a:extLst>
              <a:ext uri="{FF2B5EF4-FFF2-40B4-BE49-F238E27FC236}">
                <a16:creationId xmlns:a16="http://schemas.microsoft.com/office/drawing/2014/main" id="{FCF18D63-4C6F-47BE-94E0-B14B3978D30B}"/>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AutoNum type="arabicPeriod"/>
            </a:pPr>
            <a:r>
              <a:rPr lang="en-US" altLang="en-US" sz="2500" dirty="0"/>
              <a:t>Ensure you have required policies, procedures or materials.</a:t>
            </a:r>
          </a:p>
          <a:p>
            <a:pPr marL="457200" indent="-457200">
              <a:buFontTx/>
              <a:buAutoNum type="arabicPeriod"/>
            </a:pPr>
            <a:r>
              <a:rPr lang="en-US" altLang="en-US" sz="2500" dirty="0"/>
              <a:t>Hear or review LHD reports.</a:t>
            </a:r>
          </a:p>
          <a:p>
            <a:pPr marL="457200" indent="-457200">
              <a:buFontTx/>
              <a:buAutoNum type="arabicPeriod"/>
            </a:pPr>
            <a:r>
              <a:rPr lang="en-US" altLang="en-US" sz="2500" i="1" u="sng" dirty="0"/>
              <a:t>Discuss</a:t>
            </a:r>
            <a:r>
              <a:rPr lang="en-US" altLang="en-US" sz="2500" dirty="0"/>
              <a:t> service costs, need for new/amended rules or ordinances.</a:t>
            </a:r>
          </a:p>
          <a:p>
            <a:pPr marL="457200" indent="-457200">
              <a:buFontTx/>
              <a:buAutoNum type="arabicPeriod"/>
            </a:pPr>
            <a:r>
              <a:rPr lang="en-US" altLang="en-US" sz="2500" dirty="0"/>
              <a:t>Approve fees and budgets.</a:t>
            </a:r>
          </a:p>
          <a:p>
            <a:pPr marL="457200" indent="-457200">
              <a:buFontTx/>
              <a:buAutoNum type="arabicPeriod"/>
            </a:pPr>
            <a:r>
              <a:rPr lang="en-US" altLang="en-US" sz="2500" dirty="0"/>
              <a:t>Take other actions or be involved with efforts to assure the health department has what it needs to do its job.</a:t>
            </a:r>
            <a:endParaRPr lang="en-US" altLang="en-US" sz="2100" dirty="0"/>
          </a:p>
          <a:p>
            <a:pPr lvl="1"/>
            <a:endParaRPr lang="en-US" altLang="en-US" sz="1700" dirty="0"/>
          </a:p>
        </p:txBody>
      </p:sp>
    </p:spTree>
    <p:extLst>
      <p:ext uri="{BB962C8B-B14F-4D97-AF65-F5344CB8AC3E}">
        <p14:creationId xmlns:p14="http://schemas.microsoft.com/office/powerpoint/2010/main" val="511215105"/>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EED6A6B-7CC9-4E37-A6D6-A7958E34580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en-US" b="1" dirty="0"/>
              <a:t>Finance</a:t>
            </a:r>
            <a:endParaRPr lang="en-US" altLang="en-US" sz="3200" dirty="0"/>
          </a:p>
        </p:txBody>
      </p:sp>
      <p:sp>
        <p:nvSpPr>
          <p:cNvPr id="32773" name="Rectangle 3">
            <a:extLst>
              <a:ext uri="{FF2B5EF4-FFF2-40B4-BE49-F238E27FC236}">
                <a16:creationId xmlns:a16="http://schemas.microsoft.com/office/drawing/2014/main" id="{4B6B192D-413D-40F3-BCD7-9660DA0A01AD}"/>
              </a:ext>
            </a:extLst>
          </p:cNvPr>
          <p:cNvSpPr>
            <a:spLocks noGrp="1" noChangeArrowheads="1"/>
          </p:cNvSpPr>
          <p:nvPr>
            <p:ph idx="1"/>
          </p:nvPr>
        </p:nvSpPr>
        <p:spPr bwMode="auto">
          <a:xfrm>
            <a:off x="838200" y="1963641"/>
            <a:ext cx="7060324" cy="435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altLang="en-US" sz="2800" dirty="0"/>
              <a:t>The Board must:</a:t>
            </a:r>
          </a:p>
          <a:p>
            <a:pPr>
              <a:defRPr/>
            </a:pPr>
            <a:r>
              <a:rPr lang="en-US" altLang="en-US" sz="2800" dirty="0"/>
              <a:t>Review financial reports.</a:t>
            </a:r>
          </a:p>
          <a:p>
            <a:pPr>
              <a:defRPr/>
            </a:pPr>
            <a:r>
              <a:rPr lang="en-US" altLang="en-US" sz="2800" dirty="0"/>
              <a:t>Discuss service costs as well as approve fees and final budget.</a:t>
            </a:r>
          </a:p>
          <a:p>
            <a:pPr>
              <a:defRPr/>
            </a:pPr>
            <a:r>
              <a:rPr lang="en-US" altLang="en-US" sz="2800" dirty="0"/>
              <a:t>Advocate with a wide array of funders in support of LHD efforts to secure financial resources to provide essential services.</a:t>
            </a:r>
          </a:p>
        </p:txBody>
      </p:sp>
      <p:pic>
        <p:nvPicPr>
          <p:cNvPr id="16390" name="Picture 6" descr="Jar, Coins, Currency, Table, Savings">
            <a:extLst>
              <a:ext uri="{FF2B5EF4-FFF2-40B4-BE49-F238E27FC236}">
                <a16:creationId xmlns:a16="http://schemas.microsoft.com/office/drawing/2014/main" id="{3B011685-76C8-4D17-97F1-646649C27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940" y="1895858"/>
            <a:ext cx="3891547" cy="259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4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1179CBF-DF6D-4FCE-AEC0-6E180C5769C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en-US" b="1" dirty="0"/>
              <a:t>Community Health</a:t>
            </a:r>
            <a:endParaRPr lang="en-US" altLang="en-US" sz="3200" dirty="0"/>
          </a:p>
        </p:txBody>
      </p:sp>
      <p:sp>
        <p:nvSpPr>
          <p:cNvPr id="7" name="Rectangle 3">
            <a:extLst>
              <a:ext uri="{FF2B5EF4-FFF2-40B4-BE49-F238E27FC236}">
                <a16:creationId xmlns:a16="http://schemas.microsoft.com/office/drawing/2014/main" id="{0ED77640-5576-4B49-BD1D-F7F2ED6B6FD9}"/>
              </a:ext>
            </a:extLst>
          </p:cNvPr>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altLang="en-US" sz="2200" dirty="0"/>
              <a:t>The Board must:</a:t>
            </a:r>
          </a:p>
          <a:p>
            <a:pPr>
              <a:defRPr/>
            </a:pPr>
            <a:r>
              <a:rPr lang="en-US" altLang="en-US" sz="2200" dirty="0"/>
              <a:t>Ensure input on community health improvement efforts.                                                                             </a:t>
            </a:r>
          </a:p>
          <a:p>
            <a:pPr>
              <a:defRPr/>
            </a:pPr>
            <a:r>
              <a:rPr lang="en-US" altLang="en-US" sz="2200" dirty="0"/>
              <a:t>Hear reports on community health.</a:t>
            </a:r>
          </a:p>
          <a:p>
            <a:pPr>
              <a:defRPr/>
            </a:pPr>
            <a:r>
              <a:rPr lang="en-US" altLang="en-US" sz="2200" dirty="0"/>
              <a:t>Support partnership and coordination of resources.</a:t>
            </a:r>
          </a:p>
          <a:p>
            <a:pPr>
              <a:defRPr/>
            </a:pPr>
            <a:r>
              <a:rPr lang="en-US" altLang="en-US" sz="2200" dirty="0"/>
              <a:t>Educate and advocate with community leaders about community health issues and support for these issues.</a:t>
            </a:r>
          </a:p>
          <a:p>
            <a:pPr marL="0" indent="0">
              <a:buNone/>
              <a:defRPr/>
            </a:pPr>
            <a:endParaRPr lang="en-US" altLang="en-US" sz="2200" dirty="0"/>
          </a:p>
          <a:p>
            <a:pPr marL="0" indent="0">
              <a:buNone/>
              <a:defRPr/>
            </a:pPr>
            <a:endParaRPr lang="en-US" altLang="en-US" sz="2200" dirty="0"/>
          </a:p>
          <a:p>
            <a:pPr>
              <a:defRPr/>
            </a:pPr>
            <a:endParaRPr lang="en-US" altLang="en-US" sz="2200" dirty="0"/>
          </a:p>
        </p:txBody>
      </p:sp>
      <p:pic>
        <p:nvPicPr>
          <p:cNvPr id="14338" name="Picture 2" descr="City, Road, Community, Building, Architecture, Homes">
            <a:extLst>
              <a:ext uri="{FF2B5EF4-FFF2-40B4-BE49-F238E27FC236}">
                <a16:creationId xmlns:a16="http://schemas.microsoft.com/office/drawing/2014/main" id="{C229A75A-D4D2-4C55-B925-4E05B05C9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299" y="3429000"/>
            <a:ext cx="9051401" cy="452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4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9870718-361A-463A-AD09-C2C513CFB27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en-US" b="1" dirty="0"/>
              <a:t>Health Director/Staff</a:t>
            </a:r>
            <a:endParaRPr lang="en-US" altLang="en-US" sz="3200" dirty="0"/>
          </a:p>
        </p:txBody>
      </p:sp>
      <p:sp>
        <p:nvSpPr>
          <p:cNvPr id="49157" name="Rectangle 3">
            <a:extLst>
              <a:ext uri="{FF2B5EF4-FFF2-40B4-BE49-F238E27FC236}">
                <a16:creationId xmlns:a16="http://schemas.microsoft.com/office/drawing/2014/main" id="{B97BD1E8-CF2D-423D-AFD1-6E8B9B0BF301}"/>
              </a:ext>
            </a:extLst>
          </p:cNvPr>
          <p:cNvSpPr>
            <a:spLocks noGrp="1" noChangeArrowheads="1"/>
          </p:cNvSpPr>
          <p:nvPr>
            <p:ph idx="1"/>
          </p:nvPr>
        </p:nvSpPr>
        <p:spPr bwMode="auto">
          <a:xfrm>
            <a:off x="838200" y="1963641"/>
            <a:ext cx="6855372" cy="435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defRPr/>
            </a:pPr>
            <a:r>
              <a:rPr lang="en-US" altLang="en-US" sz="2800" dirty="0"/>
              <a:t>The Board must:</a:t>
            </a:r>
          </a:p>
          <a:p>
            <a:pPr>
              <a:defRPr/>
            </a:pPr>
            <a:r>
              <a:rPr lang="en-US" altLang="en-US" sz="2800" dirty="0"/>
              <a:t>If the Health Director position                                                              becomes vacant, make and implement plans to recruit and secure a credentialed and qualified new Health Director.</a:t>
            </a:r>
          </a:p>
          <a:p>
            <a:pPr>
              <a:defRPr/>
            </a:pPr>
            <a:r>
              <a:rPr lang="en-US" altLang="en-US" sz="2800" dirty="0"/>
              <a:t>Review and approve the Health Director’s job description and performance evaluation.</a:t>
            </a:r>
          </a:p>
          <a:p>
            <a:pPr>
              <a:defRPr/>
            </a:pPr>
            <a:endParaRPr lang="en-US" altLang="en-US" sz="1700" dirty="0"/>
          </a:p>
        </p:txBody>
      </p:sp>
      <p:pic>
        <p:nvPicPr>
          <p:cNvPr id="12290" name="Picture 2" descr="Business, Signature, Contract, Document, Deal">
            <a:extLst>
              <a:ext uri="{FF2B5EF4-FFF2-40B4-BE49-F238E27FC236}">
                <a16:creationId xmlns:a16="http://schemas.microsoft.com/office/drawing/2014/main" id="{5CD5F1A6-CA0F-44FC-9F60-D5D22AAA7C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1098" y="2280501"/>
            <a:ext cx="3611302" cy="270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0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47A8-F8E3-4A17-B5D3-42BB1783B409}"/>
              </a:ext>
            </a:extLst>
          </p:cNvPr>
          <p:cNvSpPr>
            <a:spLocks noGrp="1"/>
          </p:cNvSpPr>
          <p:nvPr>
            <p:ph type="title"/>
          </p:nvPr>
        </p:nvSpPr>
        <p:spPr/>
        <p:txBody>
          <a:bodyPr>
            <a:normAutofit/>
          </a:bodyPr>
          <a:lstStyle/>
          <a:p>
            <a:r>
              <a:rPr lang="en-US" dirty="0"/>
              <a:t>Presentation Overview</a:t>
            </a:r>
          </a:p>
        </p:txBody>
      </p:sp>
      <p:sp>
        <p:nvSpPr>
          <p:cNvPr id="8194" name="Rectangle 3">
            <a:extLst>
              <a:ext uri="{FF2B5EF4-FFF2-40B4-BE49-F238E27FC236}">
                <a16:creationId xmlns:a16="http://schemas.microsoft.com/office/drawing/2014/main" id="{635D1B91-D088-4B7D-8BC4-5D52AF9D062D}"/>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AutoNum type="arabicPeriod"/>
            </a:pPr>
            <a:r>
              <a:rPr lang="en-US" altLang="en-US" sz="2800" dirty="0"/>
              <a:t>Review of purpose of accreditation</a:t>
            </a:r>
          </a:p>
          <a:p>
            <a:pPr marL="457200" indent="-457200">
              <a:buFontTx/>
              <a:buAutoNum type="arabicPeriod"/>
            </a:pPr>
            <a:r>
              <a:rPr lang="en-US" altLang="en-US" sz="2800" dirty="0"/>
              <a:t>Identification of activities related to Board of Health involvement</a:t>
            </a:r>
          </a:p>
          <a:p>
            <a:pPr marL="1257300" lvl="2" indent="-457200">
              <a:buFontTx/>
              <a:buAutoNum type="arabicPeriod"/>
            </a:pPr>
            <a:r>
              <a:rPr lang="en-US" altLang="en-US" sz="2000" dirty="0"/>
              <a:t>Finance</a:t>
            </a:r>
          </a:p>
          <a:p>
            <a:pPr marL="1257300" lvl="2" indent="-457200">
              <a:buFontTx/>
              <a:buAutoNum type="arabicPeriod"/>
            </a:pPr>
            <a:r>
              <a:rPr lang="en-US" altLang="en-US" sz="2000" dirty="0"/>
              <a:t>Community Health</a:t>
            </a:r>
          </a:p>
          <a:p>
            <a:pPr marL="1257300" lvl="2" indent="-457200">
              <a:buFontTx/>
              <a:buAutoNum type="arabicPeriod"/>
            </a:pPr>
            <a:r>
              <a:rPr lang="en-US" altLang="en-US" sz="2000" dirty="0"/>
              <a:t>Health Director/Staff</a:t>
            </a:r>
          </a:p>
          <a:p>
            <a:pPr marL="1257300" lvl="2" indent="-457200">
              <a:buFontTx/>
              <a:buAutoNum type="arabicPeriod"/>
            </a:pPr>
            <a:r>
              <a:rPr lang="en-US" altLang="en-US" sz="2000" dirty="0"/>
              <a:t>Rules and Ordinances</a:t>
            </a:r>
          </a:p>
          <a:p>
            <a:pPr marL="1257300" lvl="2" indent="-457200">
              <a:buFontTx/>
              <a:buAutoNum type="arabicPeriod"/>
            </a:pPr>
            <a:r>
              <a:rPr lang="en-US" altLang="en-US" sz="2000" dirty="0"/>
              <a:t>Board Function</a:t>
            </a:r>
          </a:p>
          <a:p>
            <a:pPr marL="457200" indent="-457200">
              <a:buFontTx/>
              <a:buAutoNum type="arabicPeriod"/>
            </a:pPr>
            <a:r>
              <a:rPr lang="en-US" altLang="en-US" sz="2800" dirty="0"/>
              <a:t>Questions and Comments</a:t>
            </a:r>
          </a:p>
        </p:txBody>
      </p:sp>
    </p:spTree>
    <p:custDataLst>
      <p:tags r:id="rId1"/>
    </p:custDataLst>
    <p:extLst>
      <p:ext uri="{BB962C8B-B14F-4D97-AF65-F5344CB8AC3E}">
        <p14:creationId xmlns:p14="http://schemas.microsoft.com/office/powerpoint/2010/main" val="3032258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E299BE6-9B8C-4966-9F36-99C15610436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en-US" b="1" dirty="0"/>
              <a:t>Board Function</a:t>
            </a:r>
            <a:endParaRPr lang="en-US" altLang="en-US" sz="3200" dirty="0"/>
          </a:p>
        </p:txBody>
      </p:sp>
      <p:sp>
        <p:nvSpPr>
          <p:cNvPr id="43013" name="Rectangle 3">
            <a:extLst>
              <a:ext uri="{FF2B5EF4-FFF2-40B4-BE49-F238E27FC236}">
                <a16:creationId xmlns:a16="http://schemas.microsoft.com/office/drawing/2014/main" id="{3DDA1F3D-FCD0-49C3-9559-28B0E2AFF575}"/>
              </a:ext>
            </a:extLst>
          </p:cNvPr>
          <p:cNvSpPr>
            <a:spLocks noGrp="1" noChangeArrowheads="1"/>
          </p:cNvSpPr>
          <p:nvPr>
            <p:ph idx="1"/>
          </p:nvPr>
        </p:nvSpPr>
        <p:spPr bwMode="auto">
          <a:xfrm>
            <a:off x="838200" y="1963641"/>
            <a:ext cx="633511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t>Board members must receive initial (within the first year of appointment) and ongoing training on BOH roles and responsibilities.</a:t>
            </a:r>
          </a:p>
          <a:p>
            <a:r>
              <a:rPr lang="en-US" altLang="en-US" sz="2800" dirty="0"/>
              <a:t>Board must have Operating Procedures, an annually updated handbook and a training policy/procedure.</a:t>
            </a:r>
          </a:p>
        </p:txBody>
      </p:sp>
      <p:pic>
        <p:nvPicPr>
          <p:cNvPr id="10242" name="Picture 2" descr="Presentation, People, Meeting, Group, Green, Man, Male">
            <a:extLst>
              <a:ext uri="{FF2B5EF4-FFF2-40B4-BE49-F238E27FC236}">
                <a16:creationId xmlns:a16="http://schemas.microsoft.com/office/drawing/2014/main" id="{1C8BE3EC-BACF-4091-BB51-7F5B2E4ED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015" y="1870331"/>
            <a:ext cx="4437384" cy="379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95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01CD9EF-F17D-487C-917D-5286A45B2D2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en-US" b="1" dirty="0"/>
              <a:t>Rules &amp; Ordinances</a:t>
            </a:r>
            <a:endParaRPr lang="en-US" altLang="en-US" sz="3200" dirty="0"/>
          </a:p>
        </p:txBody>
      </p:sp>
      <p:sp>
        <p:nvSpPr>
          <p:cNvPr id="59397" name="Rectangle 3">
            <a:extLst>
              <a:ext uri="{FF2B5EF4-FFF2-40B4-BE49-F238E27FC236}">
                <a16:creationId xmlns:a16="http://schemas.microsoft.com/office/drawing/2014/main" id="{3957772E-D0EF-465D-A1B8-998647D803B9}"/>
              </a:ext>
            </a:extLst>
          </p:cNvPr>
          <p:cNvSpPr>
            <a:spLocks noGrp="1" noChangeArrowheads="1"/>
          </p:cNvSpPr>
          <p:nvPr>
            <p:ph idx="1"/>
          </p:nvPr>
        </p:nvSpPr>
        <p:spPr bwMode="auto">
          <a:xfrm>
            <a:off x="838200" y="1963641"/>
            <a:ext cx="7249510" cy="435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altLang="en-US" sz="2500" dirty="0"/>
              <a:t>The Board must:</a:t>
            </a:r>
          </a:p>
          <a:p>
            <a:pPr>
              <a:defRPr/>
            </a:pPr>
            <a:r>
              <a:rPr lang="en-US" altLang="en-US" sz="2500" dirty="0"/>
              <a:t>Have access to legal counsel and statutes.</a:t>
            </a:r>
          </a:p>
          <a:p>
            <a:pPr>
              <a:defRPr/>
            </a:pPr>
            <a:r>
              <a:rPr lang="en-US" altLang="en-US" sz="2500" dirty="0"/>
              <a:t>Have policies for rulemaking and appeals and demonstrate it is following said policies.</a:t>
            </a:r>
          </a:p>
          <a:p>
            <a:pPr>
              <a:defRPr/>
            </a:pPr>
            <a:r>
              <a:rPr lang="en-US" altLang="en-US" sz="2500" dirty="0"/>
              <a:t>Along with the LHD, evaluate the need for additional or amended rules/ordinances.</a:t>
            </a:r>
          </a:p>
          <a:p>
            <a:pPr>
              <a:defRPr/>
            </a:pPr>
            <a:r>
              <a:rPr lang="en-US" altLang="en-US" sz="2500" dirty="0"/>
              <a:t>Support prohibition of tobacco within 50 feet of all LHD facilities.</a:t>
            </a:r>
          </a:p>
        </p:txBody>
      </p:sp>
      <p:pic>
        <p:nvPicPr>
          <p:cNvPr id="8194" name="Picture 2" descr="Balance Scale Justice Law Judge Judicial B">
            <a:extLst>
              <a:ext uri="{FF2B5EF4-FFF2-40B4-BE49-F238E27FC236}">
                <a16:creationId xmlns:a16="http://schemas.microsoft.com/office/drawing/2014/main" id="{D9A1D154-23BD-4E68-9B28-973D89A76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844" y="2419109"/>
            <a:ext cx="2975126" cy="192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6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1103">
            <a:extLst>
              <a:ext uri="{FF2B5EF4-FFF2-40B4-BE49-F238E27FC236}">
                <a16:creationId xmlns:a16="http://schemas.microsoft.com/office/drawing/2014/main" id="{67C53B5B-8B0D-411A-8CA5-E1C6CAC8F2CC}"/>
              </a:ext>
            </a:extLst>
          </p:cNvPr>
          <p:cNvSpPr txBox="1">
            <a:spLocks noChangeArrowheads="1"/>
          </p:cNvSpPr>
          <p:nvPr/>
        </p:nvSpPr>
        <p:spPr bwMode="auto">
          <a:xfrm>
            <a:off x="1676400" y="1192213"/>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62626"/>
                </a:solidFill>
                <a:latin typeface="Arial" panose="020B0604020202020204" pitchFamily="34" charset="0"/>
                <a:cs typeface="Arial" panose="020B0604020202020204" pitchFamily="34" charset="0"/>
              </a:defRPr>
            </a:lvl1pPr>
            <a:lvl2pPr marL="742950" indent="-285750">
              <a:defRPr sz="3200">
                <a:solidFill>
                  <a:srgbClr val="262626"/>
                </a:solidFill>
                <a:latin typeface="Arial" panose="020B0604020202020204" pitchFamily="34" charset="0"/>
                <a:cs typeface="Arial" panose="020B0604020202020204" pitchFamily="34" charset="0"/>
              </a:defRPr>
            </a:lvl2pPr>
            <a:lvl3pPr marL="1143000" indent="-228600">
              <a:defRPr sz="3200">
                <a:solidFill>
                  <a:srgbClr val="262626"/>
                </a:solidFill>
                <a:latin typeface="Arial" panose="020B0604020202020204" pitchFamily="34" charset="0"/>
                <a:cs typeface="Arial" panose="020B0604020202020204" pitchFamily="34" charset="0"/>
              </a:defRPr>
            </a:lvl3pPr>
            <a:lvl4pPr marL="1600200" indent="-228600">
              <a:defRPr sz="3200">
                <a:solidFill>
                  <a:srgbClr val="262626"/>
                </a:solidFill>
                <a:latin typeface="Arial" panose="020B0604020202020204" pitchFamily="34" charset="0"/>
                <a:cs typeface="Arial" panose="020B0604020202020204" pitchFamily="34" charset="0"/>
              </a:defRPr>
            </a:lvl4pPr>
            <a:lvl5pPr marL="2057400" indent="-22860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endParaRPr lang="en-US" altLang="en-US" sz="1200" b="1" dirty="0">
              <a:latin typeface="Cambria" panose="02040503050406030204" pitchFamily="18" charset="0"/>
            </a:endParaRPr>
          </a:p>
          <a:p>
            <a:pPr algn="ctr" eaLnBrk="1" hangingPunct="1">
              <a:lnSpc>
                <a:spcPct val="80000"/>
              </a:lnSpc>
              <a:spcBef>
                <a:spcPct val="20000"/>
              </a:spcBef>
            </a:pPr>
            <a:endParaRPr lang="en-US" altLang="en-US" sz="2800" b="1" dirty="0">
              <a:latin typeface="Cambria" panose="02040503050406030204" pitchFamily="18" charset="0"/>
            </a:endParaRPr>
          </a:p>
          <a:p>
            <a:pPr eaLnBrk="1" hangingPunct="1">
              <a:lnSpc>
                <a:spcPct val="80000"/>
              </a:lnSpc>
              <a:spcBef>
                <a:spcPct val="20000"/>
              </a:spcBef>
            </a:pPr>
            <a:endParaRPr lang="en-US" altLang="en-US" sz="2800" b="1" dirty="0">
              <a:latin typeface="Cambria" panose="02040503050406030204" pitchFamily="18" charset="0"/>
            </a:endParaRPr>
          </a:p>
        </p:txBody>
      </p:sp>
      <p:sp>
        <p:nvSpPr>
          <p:cNvPr id="2" name="Title 1">
            <a:extLst>
              <a:ext uri="{FF2B5EF4-FFF2-40B4-BE49-F238E27FC236}">
                <a16:creationId xmlns:a16="http://schemas.microsoft.com/office/drawing/2014/main" id="{47EBEA0C-46B9-458D-BEEF-F02CA9B7B191}"/>
              </a:ext>
            </a:extLst>
          </p:cNvPr>
          <p:cNvSpPr>
            <a:spLocks noGrp="1"/>
          </p:cNvSpPr>
          <p:nvPr>
            <p:ph type="title"/>
          </p:nvPr>
        </p:nvSpPr>
        <p:spPr/>
        <p:txBody>
          <a:bodyPr>
            <a:normAutofit/>
          </a:bodyPr>
          <a:lstStyle/>
          <a:p>
            <a:r>
              <a:rPr lang="en-US" dirty="0"/>
              <a:t>What can you do to be a “good” BOH member?</a:t>
            </a:r>
          </a:p>
        </p:txBody>
      </p:sp>
      <p:sp>
        <p:nvSpPr>
          <p:cNvPr id="3" name="Content Placeholder 2">
            <a:extLst>
              <a:ext uri="{FF2B5EF4-FFF2-40B4-BE49-F238E27FC236}">
                <a16:creationId xmlns:a16="http://schemas.microsoft.com/office/drawing/2014/main" id="{227DC09D-612D-4A98-8FC8-B7F3E8D5E629}"/>
              </a:ext>
            </a:extLst>
          </p:cNvPr>
          <p:cNvSpPr>
            <a:spLocks noGrp="1"/>
          </p:cNvSpPr>
          <p:nvPr>
            <p:ph idx="1"/>
          </p:nvPr>
        </p:nvSpPr>
        <p:spPr/>
        <p:txBody>
          <a:bodyPr>
            <a:normAutofit lnSpcReduction="10000"/>
          </a:bodyPr>
          <a:lstStyle/>
          <a:p>
            <a:pPr marL="514350" indent="-514350">
              <a:buFont typeface="+mj-lt"/>
              <a:buAutoNum type="arabicPeriod"/>
              <a:defRPr/>
            </a:pPr>
            <a:r>
              <a:rPr lang="en-US" altLang="en-US" sz="2800" dirty="0"/>
              <a:t>Attend meetings regularly so quorums are reached and, thus, required items can be approved on schedule.</a:t>
            </a:r>
          </a:p>
          <a:p>
            <a:pPr marL="514350" indent="-514350">
              <a:buAutoNum type="arabicPeriod" startAt="2"/>
              <a:defRPr/>
            </a:pPr>
            <a:r>
              <a:rPr lang="en-US" altLang="en-US" sz="2800" dirty="0"/>
              <a:t>Document your activities regarding community health and </a:t>
            </a:r>
          </a:p>
          <a:p>
            <a:pPr marL="0" indent="0">
              <a:buNone/>
              <a:defRPr/>
            </a:pPr>
            <a:r>
              <a:rPr lang="en-US" altLang="en-US" sz="2800" dirty="0"/>
              <a:t>      contribute to discussion during Board meetings.</a:t>
            </a:r>
          </a:p>
          <a:p>
            <a:pPr marL="1257300" lvl="1" indent="-514350">
              <a:buFont typeface="+mj-lt"/>
              <a:buAutoNum type="alphaLcPeriod"/>
              <a:defRPr/>
            </a:pPr>
            <a:r>
              <a:rPr lang="en-US" altLang="en-US" dirty="0"/>
              <a:t>Carefully review meeting minutes to make sure your comments were captured.</a:t>
            </a:r>
          </a:p>
          <a:p>
            <a:pPr marL="0" indent="0">
              <a:buNone/>
              <a:defRPr/>
            </a:pPr>
            <a:r>
              <a:rPr lang="en-US" altLang="en-US" sz="2800" dirty="0"/>
              <a:t>3.   Complete required trainings promptly.</a:t>
            </a:r>
          </a:p>
          <a:p>
            <a:pPr marL="0" indent="0">
              <a:lnSpc>
                <a:spcPct val="80000"/>
              </a:lnSpc>
              <a:defRPr/>
            </a:pPr>
            <a:endParaRPr lang="en-US" altLang="en-US" dirty="0"/>
          </a:p>
          <a:p>
            <a:endParaRPr lang="en-US" dirty="0"/>
          </a:p>
        </p:txBody>
      </p:sp>
    </p:spTree>
    <p:extLst>
      <p:ext uri="{BB962C8B-B14F-4D97-AF65-F5344CB8AC3E}">
        <p14:creationId xmlns:p14="http://schemas.microsoft.com/office/powerpoint/2010/main" val="530050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5E491CC-250A-456D-8CDD-517511C5446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200" dirty="0"/>
              <a:t>Questions &amp; Comments</a:t>
            </a:r>
          </a:p>
        </p:txBody>
      </p:sp>
      <p:sp>
        <p:nvSpPr>
          <p:cNvPr id="3" name="Picture Placeholder 2">
            <a:extLst>
              <a:ext uri="{FF2B5EF4-FFF2-40B4-BE49-F238E27FC236}">
                <a16:creationId xmlns:a16="http://schemas.microsoft.com/office/drawing/2014/main" id="{5007FDCC-6814-74E9-F733-3E78AB540FA2}"/>
              </a:ext>
            </a:extLst>
          </p:cNvPr>
          <p:cNvSpPr>
            <a:spLocks noGrp="1"/>
          </p:cNvSpPr>
          <p:nvPr>
            <p:ph type="pic" sz="quarter" idx="10"/>
          </p:nvPr>
        </p:nvSpPr>
        <p:spPr/>
        <p:txBody>
          <a:bodyPr/>
          <a:lstStyle/>
          <a:p>
            <a:endParaRPr lang="en-US"/>
          </a:p>
        </p:txBody>
      </p:sp>
      <p:pic>
        <p:nvPicPr>
          <p:cNvPr id="4098" name="Picture 2" descr="Ask, Sign, Design, Creative, Information, Help">
            <a:extLst>
              <a:ext uri="{FF2B5EF4-FFF2-40B4-BE49-F238E27FC236}">
                <a16:creationId xmlns:a16="http://schemas.microsoft.com/office/drawing/2014/main" id="{0618F8FE-C896-4C5B-A578-313E5FAD5C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75" r="10570"/>
          <a:stretch/>
        </p:blipFill>
        <p:spPr bwMode="auto">
          <a:xfrm>
            <a:off x="4080164" y="0"/>
            <a:ext cx="81118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9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24FB81-6385-44A9-850E-6590A64F8654}"/>
              </a:ext>
            </a:extLst>
          </p:cNvPr>
          <p:cNvSpPr/>
          <p:nvPr/>
        </p:nvSpPr>
        <p:spPr>
          <a:xfrm>
            <a:off x="7899400" y="-4444"/>
            <a:ext cx="4292600" cy="68624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39" name="Title 5">
            <a:extLst>
              <a:ext uri="{FF2B5EF4-FFF2-40B4-BE49-F238E27FC236}">
                <a16:creationId xmlns:a16="http://schemas.microsoft.com/office/drawing/2014/main" id="{91096CF0-C59A-4B38-B13E-A10950B608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br>
              <a:rPr lang="en-US" altLang="en-US" b="1"/>
            </a:br>
            <a:br>
              <a:rPr lang="en-US" altLang="en-US" b="1"/>
            </a:br>
            <a:br>
              <a:rPr lang="en-US" altLang="en-US" b="1"/>
            </a:br>
            <a:endParaRPr lang="en-US" altLang="en-US" b="1"/>
          </a:p>
        </p:txBody>
      </p:sp>
      <p:sp>
        <p:nvSpPr>
          <p:cNvPr id="142340" name="AutoShape 2" descr="Image result for welcome">
            <a:extLst>
              <a:ext uri="{FF2B5EF4-FFF2-40B4-BE49-F238E27FC236}">
                <a16:creationId xmlns:a16="http://schemas.microsoft.com/office/drawing/2014/main" id="{2135ADC3-87F1-43B9-94C6-CA5A30E31B55}"/>
              </a:ext>
            </a:extLst>
          </p:cNvPr>
          <p:cNvSpPr>
            <a:spLocks noChangeAspect="1" noChangeArrowheads="1"/>
          </p:cNvSpPr>
          <p:nvPr/>
        </p:nvSpPr>
        <p:spPr bwMode="auto">
          <a:xfrm>
            <a:off x="1728789"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62626"/>
                </a:solidFill>
                <a:latin typeface="Arial" panose="020B0604020202020204" pitchFamily="34" charset="0"/>
                <a:cs typeface="Arial" panose="020B0604020202020204" pitchFamily="34" charset="0"/>
              </a:defRPr>
            </a:lvl1pPr>
            <a:lvl2pPr marL="742950" indent="-285750">
              <a:defRPr sz="3200">
                <a:solidFill>
                  <a:srgbClr val="262626"/>
                </a:solidFill>
                <a:latin typeface="Arial" panose="020B0604020202020204" pitchFamily="34" charset="0"/>
                <a:cs typeface="Arial" panose="020B0604020202020204" pitchFamily="34" charset="0"/>
              </a:defRPr>
            </a:lvl2pPr>
            <a:lvl3pPr marL="1143000" indent="-228600">
              <a:defRPr sz="3200">
                <a:solidFill>
                  <a:srgbClr val="262626"/>
                </a:solidFill>
                <a:latin typeface="Arial" panose="020B0604020202020204" pitchFamily="34" charset="0"/>
                <a:cs typeface="Arial" panose="020B0604020202020204" pitchFamily="34" charset="0"/>
              </a:defRPr>
            </a:lvl3pPr>
            <a:lvl4pPr marL="1600200" indent="-228600">
              <a:defRPr sz="3200">
                <a:solidFill>
                  <a:srgbClr val="262626"/>
                </a:solidFill>
                <a:latin typeface="Arial" panose="020B0604020202020204" pitchFamily="34" charset="0"/>
                <a:cs typeface="Arial" panose="020B0604020202020204" pitchFamily="34" charset="0"/>
              </a:defRPr>
            </a:lvl4pPr>
            <a:lvl5pPr marL="2057400" indent="-22860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9pPr>
          </a:lstStyle>
          <a:p>
            <a:endParaRPr lang="en-US" altLang="en-US">
              <a:latin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571D8BE1-DE0F-449D-AB2C-6958C9DBB66C}"/>
              </a:ext>
            </a:extLst>
          </p:cNvPr>
          <p:cNvSpPr txBox="1"/>
          <p:nvPr/>
        </p:nvSpPr>
        <p:spPr>
          <a:xfrm>
            <a:off x="1042232" y="574514"/>
            <a:ext cx="4925568" cy="769441"/>
          </a:xfrm>
          <a:prstGeom prst="rect">
            <a:avLst/>
          </a:prstGeom>
          <a:noFill/>
        </p:spPr>
        <p:txBody>
          <a:bodyPr wrap="square" rtlCol="0">
            <a:spAutoFit/>
          </a:bodyPr>
          <a:lstStyle/>
          <a:p>
            <a:r>
              <a:rPr lang="en-US" sz="4400" b="1">
                <a:latin typeface="Open Sans" panose="020B0606030504020204" pitchFamily="34" charset="0"/>
              </a:rPr>
              <a:t>Thank you.</a:t>
            </a:r>
          </a:p>
        </p:txBody>
      </p:sp>
      <p:sp>
        <p:nvSpPr>
          <p:cNvPr id="6" name="Rectangle 5">
            <a:extLst>
              <a:ext uri="{FF2B5EF4-FFF2-40B4-BE49-F238E27FC236}">
                <a16:creationId xmlns:a16="http://schemas.microsoft.com/office/drawing/2014/main" id="{DD8316DB-BCBB-4782-9F0C-5A77A4E8C218}"/>
              </a:ext>
            </a:extLst>
          </p:cNvPr>
          <p:cNvSpPr/>
          <p:nvPr/>
        </p:nvSpPr>
        <p:spPr>
          <a:xfrm>
            <a:off x="1070478" y="5047952"/>
            <a:ext cx="5745999" cy="1670650"/>
          </a:xfrm>
          <a:prstGeom prst="rect">
            <a:avLst/>
          </a:prstGeom>
        </p:spPr>
        <p:txBody>
          <a:bodyPr wrap="square">
            <a:spAutoFit/>
          </a:bodyPr>
          <a:lstStyle/>
          <a:p>
            <a:pPr>
              <a:lnSpc>
                <a:spcPct val="110000"/>
              </a:lnSpc>
            </a:pPr>
            <a:r>
              <a:rPr lang="en-US" sz="1600" b="1" dirty="0"/>
              <a:t>The North Carolina Local Health Department Accreditation Program is part of the North Carolina Institute for Public Health at the Gillings School of Global Public Health at the University of North Carolina at Chapel Hill.</a:t>
            </a:r>
          </a:p>
          <a:p>
            <a:pPr>
              <a:lnSpc>
                <a:spcPct val="110000"/>
              </a:lnSpc>
            </a:pPr>
            <a:endParaRPr lang="en-US" sz="1400" b="1" dirty="0"/>
          </a:p>
        </p:txBody>
      </p:sp>
      <p:pic>
        <p:nvPicPr>
          <p:cNvPr id="9" name="Picture 3" descr="fall_unc_ch_scenes_10_002-1.jpg">
            <a:extLst>
              <a:ext uri="{FF2B5EF4-FFF2-40B4-BE49-F238E27FC236}">
                <a16:creationId xmlns:a16="http://schemas.microsoft.com/office/drawing/2014/main" id="{A5CE89FF-968C-4823-8968-DD665ED94E57}"/>
              </a:ext>
            </a:extLst>
          </p:cNvPr>
          <p:cNvPicPr>
            <a:picLocks noChangeAspect="1"/>
          </p:cNvPicPr>
          <p:nvPr/>
        </p:nvPicPr>
        <p:blipFill rotWithShape="1">
          <a:blip r:embed="rId4">
            <a:extLst>
              <a:ext uri="{28A0092B-C50C-407E-A947-70E740481C1C}">
                <a14:useLocalDpi xmlns:a14="http://schemas.microsoft.com/office/drawing/2010/main" val="0"/>
              </a:ext>
            </a:extLst>
          </a:blip>
          <a:srcRect l="5" r="47994"/>
          <a:stretch/>
        </p:blipFill>
        <p:spPr bwMode="auto">
          <a:xfrm>
            <a:off x="7213444" y="1025611"/>
            <a:ext cx="3936324" cy="480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F6EFC0-3F4E-4F0E-8CEB-824A6F683A46}"/>
              </a:ext>
            </a:extLst>
          </p:cNvPr>
          <p:cNvSpPr txBox="1"/>
          <p:nvPr/>
        </p:nvSpPr>
        <p:spPr>
          <a:xfrm>
            <a:off x="1070478" y="1556383"/>
            <a:ext cx="4715468" cy="3373937"/>
          </a:xfrm>
          <a:prstGeom prst="rect">
            <a:avLst/>
          </a:prstGeom>
          <a:noFill/>
        </p:spPr>
        <p:txBody>
          <a:bodyPr wrap="square" rtlCol="0">
            <a:spAutoFit/>
          </a:bodyPr>
          <a:lstStyle/>
          <a:p>
            <a:pPr>
              <a:lnSpc>
                <a:spcPct val="110000"/>
              </a:lnSpc>
              <a:spcBef>
                <a:spcPct val="20000"/>
              </a:spcBef>
            </a:pPr>
            <a:r>
              <a:rPr lang="en-US" sz="2000" dirty="0"/>
              <a:t>For additional information about the NCLHDA Program visit: </a:t>
            </a:r>
            <a:r>
              <a:rPr lang="en-US" sz="2000" dirty="0">
                <a:solidFill>
                  <a:schemeClr val="accent1"/>
                </a:solidFill>
                <a:hlinkClick r:id="rId5">
                  <a:extLst>
                    <a:ext uri="{A12FA001-AC4F-418D-AE19-62706E023703}">
                      <ahyp:hlinkClr xmlns:ahyp="http://schemas.microsoft.com/office/drawing/2018/hyperlinkcolor" val="tx"/>
                    </a:ext>
                  </a:extLst>
                </a:hlinkClick>
              </a:rPr>
              <a:t>https://</a:t>
            </a:r>
            <a:r>
              <a:rPr lang="en-US" sz="2000" u="sng" dirty="0">
                <a:solidFill>
                  <a:schemeClr val="accent1"/>
                </a:solidFill>
                <a:hlinkClick r:id="rId5">
                  <a:extLst>
                    <a:ext uri="{A12FA001-AC4F-418D-AE19-62706E023703}">
                      <ahyp:hlinkClr xmlns:ahyp="http://schemas.microsoft.com/office/drawing/2018/hyperlinkcolor" val="tx"/>
                    </a:ext>
                  </a:extLst>
                </a:hlinkClick>
              </a:rPr>
              <a:t>NCLHDaccreditation.unc.edu</a:t>
            </a:r>
            <a:r>
              <a:rPr lang="en-US" sz="2000" u="sng" dirty="0">
                <a:solidFill>
                  <a:schemeClr val="accent1"/>
                </a:solidFill>
              </a:rPr>
              <a:t>  </a:t>
            </a:r>
            <a:br>
              <a:rPr lang="en-US" sz="2000" u="sng" dirty="0"/>
            </a:br>
            <a:br>
              <a:rPr lang="en-US" sz="2000" dirty="0"/>
            </a:br>
            <a:r>
              <a:rPr lang="en-US" sz="2000" dirty="0"/>
              <a:t>For questions please email: </a:t>
            </a:r>
            <a:br>
              <a:rPr lang="en-US" sz="2000" dirty="0"/>
            </a:br>
            <a:r>
              <a:rPr lang="en-US" sz="2000" u="sng" dirty="0">
                <a:solidFill>
                  <a:schemeClr val="accent1"/>
                </a:solidFill>
                <a:hlinkClick r:id="rId6">
                  <a:extLst>
                    <a:ext uri="{A12FA001-AC4F-418D-AE19-62706E023703}">
                      <ahyp:hlinkClr xmlns:ahyp="http://schemas.microsoft.com/office/drawing/2018/hyperlinkcolor" val="tx"/>
                    </a:ext>
                  </a:extLst>
                </a:hlinkClick>
              </a:rPr>
              <a:t>NCLHDaccreditation@unc.edu</a:t>
            </a:r>
            <a:r>
              <a:rPr lang="en-US" sz="2000" u="sng" dirty="0">
                <a:solidFill>
                  <a:schemeClr val="accent1"/>
                </a:solidFill>
              </a:rPr>
              <a:t> </a:t>
            </a:r>
            <a:br>
              <a:rPr lang="en-US" altLang="en-US" b="1" dirty="0"/>
            </a:br>
            <a:endParaRPr lang="en-US" altLang="en-US" b="1" dirty="0"/>
          </a:p>
          <a:p>
            <a:pPr>
              <a:lnSpc>
                <a:spcPct val="110000"/>
              </a:lnSpc>
              <a:spcBef>
                <a:spcPct val="20000"/>
              </a:spcBef>
            </a:pPr>
            <a:br>
              <a:rPr lang="en-US" altLang="en-US" dirty="0"/>
            </a:br>
            <a:br>
              <a:rPr lang="en-US" altLang="en-US" b="1" dirty="0"/>
            </a:br>
            <a:endParaRPr lang="en-US" dirty="0"/>
          </a:p>
        </p:txBody>
      </p:sp>
      <p:sp>
        <p:nvSpPr>
          <p:cNvPr id="10" name="Text Placeholder 2">
            <a:extLst>
              <a:ext uri="{FF2B5EF4-FFF2-40B4-BE49-F238E27FC236}">
                <a16:creationId xmlns:a16="http://schemas.microsoft.com/office/drawing/2014/main" id="{E04F2927-EF8D-4BA4-A2E5-D400F4FE58BA}"/>
              </a:ext>
            </a:extLst>
          </p:cNvPr>
          <p:cNvSpPr txBox="1">
            <a:spLocks/>
          </p:cNvSpPr>
          <p:nvPr/>
        </p:nvSpPr>
        <p:spPr>
          <a:xfrm>
            <a:off x="10658765" y="6349887"/>
            <a:ext cx="695036" cy="28597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fld id="{ED878E20-C965-4D30-AD2A-EC1EE53F7F76}" type="slidenum">
              <a:rPr lang="en-US" sz="1400" smtClean="0">
                <a:latin typeface="Open Sans Semibold" panose="020B0706030804020204" pitchFamily="34" charset="0"/>
                <a:ea typeface="Open Sans Semibold" panose="020B0706030804020204" pitchFamily="34" charset="0"/>
                <a:cs typeface="Open Sans Semibold" panose="020B0706030804020204" pitchFamily="34" charset="0"/>
              </a:rPr>
              <a:pPr marL="0" indent="0" algn="r">
                <a:buFont typeface="Arial" panose="020B0604020202020204" pitchFamily="34" charset="0"/>
                <a:buNone/>
              </a:pPr>
              <a:t>24</a:t>
            </a:fld>
            <a:endParaRPr lang="en-US" sz="140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ustDataLst>
      <p:tags r:id="rId1"/>
    </p:custDataLst>
    <p:extLst>
      <p:ext uri="{BB962C8B-B14F-4D97-AF65-F5344CB8AC3E}">
        <p14:creationId xmlns:p14="http://schemas.microsoft.com/office/powerpoint/2010/main" val="3196961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153F673-FF2D-4414-A755-F980F7D4AA0D}"/>
              </a:ext>
            </a:extLst>
          </p:cNvPr>
          <p:cNvSpPr>
            <a:spLocks noGrp="1" noChangeArrowheads="1"/>
          </p:cNvSpPr>
          <p:nvPr>
            <p:ph type="title"/>
          </p:nvPr>
        </p:nvSpPr>
        <p:spPr bwMode="auto">
          <a:xfrm>
            <a:off x="838200" y="543021"/>
            <a:ext cx="10515600" cy="114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t>Important Notes</a:t>
            </a:r>
            <a:endParaRPr lang="en-US" altLang="en-US" sz="3200" dirty="0"/>
          </a:p>
        </p:txBody>
      </p:sp>
      <p:sp>
        <p:nvSpPr>
          <p:cNvPr id="32773" name="Rectangle 3">
            <a:extLst>
              <a:ext uri="{FF2B5EF4-FFF2-40B4-BE49-F238E27FC236}">
                <a16:creationId xmlns:a16="http://schemas.microsoft.com/office/drawing/2014/main" id="{70910A59-1065-41B1-BF4B-B0F462B739B8}"/>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a:buNone/>
            </a:pPr>
            <a:r>
              <a:rPr lang="en-US" altLang="en-US" sz="2400" i="1" dirty="0"/>
              <a:t>Italics:  </a:t>
            </a:r>
            <a:r>
              <a:rPr lang="en-US" altLang="en-US" sz="2400" dirty="0"/>
              <a:t>requirement may apply depending on governance structure, whether other documentation options are chosen/not chosen and whether there is a Health Director vacancy.</a:t>
            </a:r>
          </a:p>
          <a:p>
            <a:pPr marL="457200" lvl="1" indent="0">
              <a:buNone/>
            </a:pPr>
            <a:endParaRPr lang="en-US" altLang="en-US" sz="1200" dirty="0"/>
          </a:p>
          <a:p>
            <a:pPr marL="457200" lvl="1" indent="0">
              <a:buNone/>
            </a:pPr>
            <a:r>
              <a:rPr lang="en-US" altLang="en-US" sz="2400" dirty="0"/>
              <a:t>*Health Director may serve, or be directed by the Board to serve, as the designee for the BOH for correspondence. However, it is expected that there be some type of link to and from the BOH showing their involvement and engagement.</a:t>
            </a:r>
          </a:p>
          <a:p>
            <a:pPr marL="457200" lvl="1" indent="0">
              <a:buNone/>
            </a:pPr>
            <a:endParaRPr lang="en-US" altLang="en-US" sz="1200" dirty="0"/>
          </a:p>
        </p:txBody>
      </p:sp>
    </p:spTree>
    <p:extLst>
      <p:ext uri="{BB962C8B-B14F-4D97-AF65-F5344CB8AC3E}">
        <p14:creationId xmlns:p14="http://schemas.microsoft.com/office/powerpoint/2010/main" val="141390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DA3CEF-B595-A4A1-6620-C4584EF78F92}"/>
              </a:ext>
            </a:extLst>
          </p:cNvPr>
          <p:cNvPicPr>
            <a:picLocks noChangeAspect="1"/>
          </p:cNvPicPr>
          <p:nvPr/>
        </p:nvPicPr>
        <p:blipFill>
          <a:blip r:embed="rId4"/>
          <a:stretch>
            <a:fillRect/>
          </a:stretch>
        </p:blipFill>
        <p:spPr>
          <a:xfrm>
            <a:off x="1646237" y="2101327"/>
            <a:ext cx="8813800" cy="3446667"/>
          </a:xfrm>
          <a:prstGeom prst="rect">
            <a:avLst/>
          </a:prstGeom>
        </p:spPr>
      </p:pic>
      <p:sp>
        <p:nvSpPr>
          <p:cNvPr id="2" name="Title 1">
            <a:extLst>
              <a:ext uri="{FF2B5EF4-FFF2-40B4-BE49-F238E27FC236}">
                <a16:creationId xmlns:a16="http://schemas.microsoft.com/office/drawing/2014/main" id="{A180F7F8-BAE9-E62D-68EF-12F8C7BB91AA}"/>
              </a:ext>
            </a:extLst>
          </p:cNvPr>
          <p:cNvSpPr>
            <a:spLocks noGrp="1"/>
          </p:cNvSpPr>
          <p:nvPr>
            <p:ph type="title"/>
          </p:nvPr>
        </p:nvSpPr>
        <p:spPr/>
        <p:txBody>
          <a:bodyPr>
            <a:normAutofit fontScale="90000"/>
          </a:bodyPr>
          <a:lstStyle/>
          <a:p>
            <a:r>
              <a:rPr lang="en-US" dirty="0"/>
              <a:t>Public Health Governance Structures</a:t>
            </a:r>
          </a:p>
        </p:txBody>
      </p:sp>
      <p:pic>
        <p:nvPicPr>
          <p:cNvPr id="6" name="Picture 5">
            <a:extLst>
              <a:ext uri="{FF2B5EF4-FFF2-40B4-BE49-F238E27FC236}">
                <a16:creationId xmlns:a16="http://schemas.microsoft.com/office/drawing/2014/main" id="{32DC1D1C-88E9-C6E3-A7E4-8BCF19AD1567}"/>
              </a:ext>
            </a:extLst>
          </p:cNvPr>
          <p:cNvPicPr>
            <a:picLocks noChangeAspect="1"/>
          </p:cNvPicPr>
          <p:nvPr/>
        </p:nvPicPr>
        <p:blipFill rotWithShape="1">
          <a:blip r:embed="rId5"/>
          <a:srcRect t="10632"/>
          <a:stretch/>
        </p:blipFill>
        <p:spPr>
          <a:xfrm>
            <a:off x="1438275" y="1920239"/>
            <a:ext cx="9229725" cy="4222115"/>
          </a:xfrm>
          <a:prstGeom prst="rect">
            <a:avLst/>
          </a:prstGeom>
        </p:spPr>
      </p:pic>
      <p:graphicFrame>
        <p:nvGraphicFramePr>
          <p:cNvPr id="7" name="Table 7">
            <a:extLst>
              <a:ext uri="{FF2B5EF4-FFF2-40B4-BE49-F238E27FC236}">
                <a16:creationId xmlns:a16="http://schemas.microsoft.com/office/drawing/2014/main" id="{98BAC875-1C13-0C01-E2A6-325EA9DAB99A}"/>
              </a:ext>
            </a:extLst>
          </p:cNvPr>
          <p:cNvGraphicFramePr>
            <a:graphicFrameLocks noGrp="1"/>
          </p:cNvGraphicFramePr>
          <p:nvPr>
            <p:extLst>
              <p:ext uri="{D42A27DB-BD31-4B8C-83A1-F6EECF244321}">
                <p14:modId xmlns:p14="http://schemas.microsoft.com/office/powerpoint/2010/main" val="1299125866"/>
              </p:ext>
            </p:extLst>
          </p:nvPr>
        </p:nvGraphicFramePr>
        <p:xfrm>
          <a:off x="838200" y="5823264"/>
          <a:ext cx="10515600" cy="594360"/>
        </p:xfrm>
        <a:graphic>
          <a:graphicData uri="http://schemas.openxmlformats.org/drawingml/2006/table">
            <a:tbl>
              <a:tblPr firstRow="1" bandRow="1">
                <a:tableStyleId>{2D5ABB26-0587-4C30-8999-92F81FD0307C}</a:tableStyleId>
              </a:tblPr>
              <a:tblGrid>
                <a:gridCol w="416120">
                  <a:extLst>
                    <a:ext uri="{9D8B030D-6E8A-4147-A177-3AD203B41FA5}">
                      <a16:colId xmlns:a16="http://schemas.microsoft.com/office/drawing/2014/main" val="2208745840"/>
                    </a:ext>
                  </a:extLst>
                </a:gridCol>
                <a:gridCol w="2212780">
                  <a:extLst>
                    <a:ext uri="{9D8B030D-6E8A-4147-A177-3AD203B41FA5}">
                      <a16:colId xmlns:a16="http://schemas.microsoft.com/office/drawing/2014/main" val="3282023336"/>
                    </a:ext>
                  </a:extLst>
                </a:gridCol>
                <a:gridCol w="416120">
                  <a:extLst>
                    <a:ext uri="{9D8B030D-6E8A-4147-A177-3AD203B41FA5}">
                      <a16:colId xmlns:a16="http://schemas.microsoft.com/office/drawing/2014/main" val="4260129346"/>
                    </a:ext>
                  </a:extLst>
                </a:gridCol>
                <a:gridCol w="2212780">
                  <a:extLst>
                    <a:ext uri="{9D8B030D-6E8A-4147-A177-3AD203B41FA5}">
                      <a16:colId xmlns:a16="http://schemas.microsoft.com/office/drawing/2014/main" val="3339542060"/>
                    </a:ext>
                  </a:extLst>
                </a:gridCol>
                <a:gridCol w="416120">
                  <a:extLst>
                    <a:ext uri="{9D8B030D-6E8A-4147-A177-3AD203B41FA5}">
                      <a16:colId xmlns:a16="http://schemas.microsoft.com/office/drawing/2014/main" val="1155498697"/>
                    </a:ext>
                  </a:extLst>
                </a:gridCol>
                <a:gridCol w="2212780">
                  <a:extLst>
                    <a:ext uri="{9D8B030D-6E8A-4147-A177-3AD203B41FA5}">
                      <a16:colId xmlns:a16="http://schemas.microsoft.com/office/drawing/2014/main" val="360137329"/>
                    </a:ext>
                  </a:extLst>
                </a:gridCol>
                <a:gridCol w="416120">
                  <a:extLst>
                    <a:ext uri="{9D8B030D-6E8A-4147-A177-3AD203B41FA5}">
                      <a16:colId xmlns:a16="http://schemas.microsoft.com/office/drawing/2014/main" val="341695144"/>
                    </a:ext>
                  </a:extLst>
                </a:gridCol>
                <a:gridCol w="2212780">
                  <a:extLst>
                    <a:ext uri="{9D8B030D-6E8A-4147-A177-3AD203B41FA5}">
                      <a16:colId xmlns:a16="http://schemas.microsoft.com/office/drawing/2014/main" val="586733244"/>
                    </a:ext>
                  </a:extLst>
                </a:gridCol>
              </a:tblGrid>
              <a:tr h="297180">
                <a:tc>
                  <a:txBody>
                    <a:bodyPr/>
                    <a:lstStyle/>
                    <a:p>
                      <a:endParaRPr lang="en-US" sz="1100" dirty="0"/>
                    </a:p>
                  </a:txBody>
                  <a:tcPr>
                    <a:solidFill>
                      <a:srgbClr val="007739"/>
                    </a:solidFill>
                  </a:tcPr>
                </a:tc>
                <a:tc rowSpan="2">
                  <a:txBody>
                    <a:bodyPr/>
                    <a:lstStyle/>
                    <a:p>
                      <a:r>
                        <a:rPr lang="en-US" sz="1100" dirty="0"/>
                        <a:t>Appointed CHS Board</a:t>
                      </a:r>
                    </a:p>
                  </a:txBody>
                  <a:tcPr/>
                </a:tc>
                <a:tc>
                  <a:txBody>
                    <a:bodyPr/>
                    <a:lstStyle/>
                    <a:p>
                      <a:endParaRPr lang="en-US" sz="1100" dirty="0"/>
                    </a:p>
                  </a:txBody>
                  <a:tcPr>
                    <a:solidFill>
                      <a:srgbClr val="009182"/>
                    </a:solidFill>
                  </a:tcPr>
                </a:tc>
                <a:tc rowSpan="2">
                  <a:txBody>
                    <a:bodyPr/>
                    <a:lstStyle/>
                    <a:p>
                      <a:r>
                        <a:rPr lang="en-US" sz="1100" dirty="0"/>
                        <a:t>Appointed PH Board</a:t>
                      </a:r>
                    </a:p>
                  </a:txBody>
                  <a:tcPr/>
                </a:tc>
                <a:tc>
                  <a:txBody>
                    <a:bodyPr/>
                    <a:lstStyle/>
                    <a:p>
                      <a:endParaRPr lang="en-US" sz="1100" dirty="0"/>
                    </a:p>
                  </a:txBody>
                  <a:tcPr>
                    <a:solidFill>
                      <a:srgbClr val="9B207A"/>
                    </a:solidFill>
                  </a:tcPr>
                </a:tc>
                <a:tc rowSpan="2">
                  <a:txBody>
                    <a:bodyPr/>
                    <a:lstStyle/>
                    <a:p>
                      <a:r>
                        <a:rPr lang="en-US" sz="1100" dirty="0"/>
                        <a:t>BOCC as Governing Body</a:t>
                      </a:r>
                    </a:p>
                  </a:txBody>
                  <a:tcPr/>
                </a:tc>
                <a:tc>
                  <a:txBody>
                    <a:bodyPr/>
                    <a:lstStyle/>
                    <a:p>
                      <a:endParaRPr lang="en-US" sz="1100" dirty="0"/>
                    </a:p>
                  </a:txBody>
                  <a:tcPr>
                    <a:solidFill>
                      <a:srgbClr val="636363"/>
                    </a:solidFill>
                  </a:tcPr>
                </a:tc>
                <a:tc rowSpan="2">
                  <a:txBody>
                    <a:bodyPr/>
                    <a:lstStyle/>
                    <a:p>
                      <a:r>
                        <a:rPr lang="en-US" sz="1100" dirty="0"/>
                        <a:t>Public Hospital Authority – Appointed Board of Commissioners</a:t>
                      </a:r>
                    </a:p>
                  </a:txBody>
                  <a:tcPr/>
                </a:tc>
                <a:extLst>
                  <a:ext uri="{0D108BD9-81ED-4DB2-BD59-A6C34878D82A}">
                    <a16:rowId xmlns:a16="http://schemas.microsoft.com/office/drawing/2014/main" val="3189988272"/>
                  </a:ext>
                </a:extLst>
              </a:tr>
              <a:tr h="297180">
                <a:tc>
                  <a:txBody>
                    <a:bodyPr/>
                    <a:lstStyle/>
                    <a:p>
                      <a:endParaRPr lang="en-US" sz="1100" dirty="0"/>
                    </a:p>
                  </a:txBody>
                  <a:tcPr/>
                </a:tc>
                <a:tc vMerge="1">
                  <a:txBody>
                    <a:bodyPr/>
                    <a:lstStyle/>
                    <a:p>
                      <a:endParaRPr lang="en-US"/>
                    </a:p>
                  </a:txBody>
                  <a:tcPr/>
                </a:tc>
                <a:tc>
                  <a:txBody>
                    <a:bodyPr/>
                    <a:lstStyle/>
                    <a:p>
                      <a:endParaRPr lang="en-US" sz="1100" dirty="0"/>
                    </a:p>
                  </a:txBody>
                  <a:tcPr/>
                </a:tc>
                <a:tc vMerge="1">
                  <a:txBody>
                    <a:bodyPr/>
                    <a:lstStyle/>
                    <a:p>
                      <a:endParaRPr lang="en-US"/>
                    </a:p>
                  </a:txBody>
                  <a:tcPr/>
                </a:tc>
                <a:tc>
                  <a:txBody>
                    <a:bodyPr/>
                    <a:lstStyle/>
                    <a:p>
                      <a:endParaRPr lang="en-US" sz="1100" dirty="0"/>
                    </a:p>
                  </a:txBody>
                  <a:tcPr/>
                </a:tc>
                <a:tc vMerge="1">
                  <a:txBody>
                    <a:bodyPr/>
                    <a:lstStyle/>
                    <a:p>
                      <a:endParaRPr lang="en-US"/>
                    </a:p>
                  </a:txBody>
                  <a:tcPr/>
                </a:tc>
                <a:tc>
                  <a:txBody>
                    <a:bodyPr/>
                    <a:lstStyle/>
                    <a:p>
                      <a:endParaRPr lang="en-US" sz="1100" dirty="0"/>
                    </a:p>
                  </a:txBody>
                  <a:tcPr/>
                </a:tc>
                <a:tc vMerge="1">
                  <a:txBody>
                    <a:bodyPr/>
                    <a:lstStyle/>
                    <a:p>
                      <a:endParaRPr lang="en-US"/>
                    </a:p>
                  </a:txBody>
                  <a:tcPr/>
                </a:tc>
                <a:extLst>
                  <a:ext uri="{0D108BD9-81ED-4DB2-BD59-A6C34878D82A}">
                    <a16:rowId xmlns:a16="http://schemas.microsoft.com/office/drawing/2014/main" val="1398259812"/>
                  </a:ext>
                </a:extLst>
              </a:tr>
            </a:tbl>
          </a:graphicData>
        </a:graphic>
      </p:graphicFrame>
      <p:sp>
        <p:nvSpPr>
          <p:cNvPr id="10" name="TextBox 9">
            <a:extLst>
              <a:ext uri="{FF2B5EF4-FFF2-40B4-BE49-F238E27FC236}">
                <a16:creationId xmlns:a16="http://schemas.microsoft.com/office/drawing/2014/main" id="{32EB8051-78FA-E8A8-31EF-C8E1EF71B992}"/>
              </a:ext>
            </a:extLst>
          </p:cNvPr>
          <p:cNvSpPr txBox="1"/>
          <p:nvPr/>
        </p:nvSpPr>
        <p:spPr>
          <a:xfrm>
            <a:off x="1028395" y="6417624"/>
            <a:ext cx="10135210" cy="338554"/>
          </a:xfrm>
          <a:prstGeom prst="rect">
            <a:avLst/>
          </a:prstGeom>
          <a:noFill/>
        </p:spPr>
        <p:txBody>
          <a:bodyPr wrap="none" rtlCol="0">
            <a:spAutoFit/>
          </a:bodyPr>
          <a:lstStyle/>
          <a:p>
            <a:pPr algn="ctr"/>
            <a:r>
              <a:rPr lang="en-US" sz="1600" dirty="0"/>
              <a:t>Map updated 12/7/2023. Current map available at </a:t>
            </a:r>
            <a:r>
              <a:rPr lang="en-US" sz="1600" dirty="0">
                <a:hlinkClick r:id="rId6"/>
              </a:rPr>
              <a:t>https://humanservices.sog.unc.edu/visualization-all/</a:t>
            </a:r>
            <a:r>
              <a:rPr lang="en-US" sz="1600" dirty="0"/>
              <a:t> </a:t>
            </a:r>
          </a:p>
        </p:txBody>
      </p:sp>
    </p:spTree>
    <p:custDataLst>
      <p:tags r:id="rId1"/>
    </p:custDataLst>
    <p:extLst>
      <p:ext uri="{BB962C8B-B14F-4D97-AF65-F5344CB8AC3E}">
        <p14:creationId xmlns:p14="http://schemas.microsoft.com/office/powerpoint/2010/main" val="379774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5D5D-56A7-4AE9-9894-CDA872D61447}"/>
              </a:ext>
            </a:extLst>
          </p:cNvPr>
          <p:cNvSpPr>
            <a:spLocks noGrp="1"/>
          </p:cNvSpPr>
          <p:nvPr>
            <p:ph type="title"/>
          </p:nvPr>
        </p:nvSpPr>
        <p:spPr/>
        <p:txBody>
          <a:bodyPr/>
          <a:lstStyle/>
          <a:p>
            <a:r>
              <a:rPr lang="en-US" dirty="0"/>
              <a:t>Basic Components of the Process</a:t>
            </a:r>
          </a:p>
        </p:txBody>
      </p:sp>
      <p:sp>
        <p:nvSpPr>
          <p:cNvPr id="8194" name="Rectangle 3">
            <a:extLst>
              <a:ext uri="{FF2B5EF4-FFF2-40B4-BE49-F238E27FC236}">
                <a16:creationId xmlns:a16="http://schemas.microsoft.com/office/drawing/2014/main" id="{A6B517EC-63CC-47AF-ABDA-2DDEAAB68718}"/>
              </a:ext>
            </a:extLst>
          </p:cNvPr>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90000"/>
              </a:lnSpc>
              <a:buFont typeface="Arial" panose="020B0604020202020204" pitchFamily="34" charset="0"/>
              <a:buChar char="•"/>
              <a:defRPr/>
            </a:pPr>
            <a:r>
              <a:rPr lang="en-US" altLang="en-US" sz="2400" b="1" u="sng" dirty="0"/>
              <a:t>Self-Assessment by the Agency</a:t>
            </a:r>
          </a:p>
          <a:p>
            <a:pPr lvl="2">
              <a:lnSpc>
                <a:spcPct val="90000"/>
              </a:lnSpc>
              <a:defRPr/>
            </a:pPr>
            <a:r>
              <a:rPr lang="en-US" altLang="en-US" dirty="0"/>
              <a:t>147 Activities &amp; 41 Benchmarks </a:t>
            </a:r>
          </a:p>
          <a:p>
            <a:pPr marL="914400" lvl="2" indent="0">
              <a:lnSpc>
                <a:spcPct val="90000"/>
              </a:lnSpc>
              <a:buNone/>
              <a:defRPr/>
            </a:pPr>
            <a:endParaRPr lang="en-US" altLang="en-US" dirty="0"/>
          </a:p>
          <a:p>
            <a:pPr lvl="1">
              <a:lnSpc>
                <a:spcPct val="90000"/>
              </a:lnSpc>
              <a:buFont typeface="Arial" panose="020B0604020202020204" pitchFamily="34" charset="0"/>
              <a:buChar char="•"/>
              <a:defRPr/>
            </a:pPr>
            <a:r>
              <a:rPr lang="en-US" altLang="en-US" sz="2400" b="1" u="sng" dirty="0"/>
              <a:t>Site Visit</a:t>
            </a:r>
          </a:p>
          <a:p>
            <a:pPr lvl="2">
              <a:lnSpc>
                <a:spcPct val="90000"/>
              </a:lnSpc>
              <a:defRPr/>
            </a:pPr>
            <a:r>
              <a:rPr lang="en-US" altLang="en-US" dirty="0"/>
              <a:t>Peer volunteers </a:t>
            </a:r>
          </a:p>
          <a:p>
            <a:pPr lvl="3">
              <a:lnSpc>
                <a:spcPct val="90000"/>
              </a:lnSpc>
              <a:defRPr/>
            </a:pPr>
            <a:r>
              <a:rPr lang="en-US" altLang="en-US" dirty="0"/>
              <a:t>Administration, Environmental Health, Nursing, Board of Health (BOH)</a:t>
            </a:r>
          </a:p>
          <a:p>
            <a:pPr lvl="2">
              <a:lnSpc>
                <a:spcPct val="90000"/>
              </a:lnSpc>
              <a:defRPr/>
            </a:pPr>
            <a:r>
              <a:rPr lang="en-US" altLang="en-US" dirty="0"/>
              <a:t>Review documentation, tour facilities and conduct interviews </a:t>
            </a:r>
          </a:p>
          <a:p>
            <a:pPr lvl="2">
              <a:lnSpc>
                <a:spcPct val="90000"/>
              </a:lnSpc>
              <a:defRPr/>
            </a:pPr>
            <a:r>
              <a:rPr lang="en-US" altLang="en-US" dirty="0"/>
              <a:t>Site Visit Report — recommendation</a:t>
            </a:r>
          </a:p>
          <a:p>
            <a:pPr marL="914400" lvl="2" indent="0">
              <a:lnSpc>
                <a:spcPct val="90000"/>
              </a:lnSpc>
              <a:buNone/>
              <a:defRPr/>
            </a:pPr>
            <a:endParaRPr lang="en-US" altLang="en-US" dirty="0"/>
          </a:p>
          <a:p>
            <a:pPr lvl="1">
              <a:lnSpc>
                <a:spcPct val="90000"/>
              </a:lnSpc>
              <a:buFont typeface="Arial" panose="020B0604020202020204" pitchFamily="34" charset="0"/>
              <a:buChar char="•"/>
              <a:defRPr/>
            </a:pPr>
            <a:r>
              <a:rPr lang="en-US" altLang="en-US" sz="2400" b="1" u="sng" dirty="0"/>
              <a:t>Board Adjudication</a:t>
            </a:r>
          </a:p>
        </p:txBody>
      </p:sp>
      <p:pic>
        <p:nvPicPr>
          <p:cNvPr id="1026" name="Picture 2" descr="Find, Glass, Magnifying Glass, Search, Zoom, Magnify">
            <a:extLst>
              <a:ext uri="{FF2B5EF4-FFF2-40B4-BE49-F238E27FC236}">
                <a16:creationId xmlns:a16="http://schemas.microsoft.com/office/drawing/2014/main" id="{FB460423-A171-40ED-88AF-89682B8D6A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8185" y="4226712"/>
            <a:ext cx="2357940" cy="236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83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2138-C814-4BBD-95BF-9DE99CD4B01E}"/>
              </a:ext>
            </a:extLst>
          </p:cNvPr>
          <p:cNvSpPr>
            <a:spLocks noGrp="1"/>
          </p:cNvSpPr>
          <p:nvPr>
            <p:ph type="title"/>
          </p:nvPr>
        </p:nvSpPr>
        <p:spPr/>
        <p:txBody>
          <a:bodyPr>
            <a:normAutofit fontScale="90000"/>
          </a:bodyPr>
          <a:lstStyle/>
          <a:p>
            <a:r>
              <a:rPr lang="en-US" dirty="0"/>
              <a:t>Activities and Scoring Requirements</a:t>
            </a:r>
          </a:p>
        </p:txBody>
      </p:sp>
      <p:sp>
        <p:nvSpPr>
          <p:cNvPr id="8194" name="Rectangle 3">
            <a:extLst>
              <a:ext uri="{FF2B5EF4-FFF2-40B4-BE49-F238E27FC236}">
                <a16:creationId xmlns:a16="http://schemas.microsoft.com/office/drawing/2014/main" id="{E732A613-D8FA-45F5-A57A-F666C5DCAD25}"/>
              </a:ext>
            </a:extLst>
          </p:cNvPr>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90000"/>
              </a:lnSpc>
              <a:buFont typeface="Arial" panose="020B0604020202020204" pitchFamily="34" charset="0"/>
              <a:buChar char="•"/>
              <a:defRPr/>
            </a:pPr>
            <a:r>
              <a:rPr lang="en-US" altLang="en-US" sz="2400" b="1" u="sng" dirty="0"/>
              <a:t>Agency Core Functions and Essential Services</a:t>
            </a:r>
          </a:p>
          <a:p>
            <a:pPr lvl="2">
              <a:lnSpc>
                <a:spcPct val="90000"/>
              </a:lnSpc>
              <a:buFont typeface="Arial" panose="020B0604020202020204" pitchFamily="34" charset="0"/>
              <a:buChar char="•"/>
              <a:defRPr/>
            </a:pPr>
            <a:r>
              <a:rPr lang="en-US" altLang="en-US" sz="2000" b="1" dirty="0"/>
              <a:t>Assessment:                   </a:t>
            </a:r>
            <a:r>
              <a:rPr lang="en-US" altLang="en-US" sz="2000" dirty="0"/>
              <a:t>Department must meet 26 of 29 activities</a:t>
            </a:r>
          </a:p>
          <a:p>
            <a:pPr lvl="2">
              <a:lnSpc>
                <a:spcPct val="90000"/>
              </a:lnSpc>
              <a:buFont typeface="Arial" panose="020B0604020202020204" pitchFamily="34" charset="0"/>
              <a:buChar char="•"/>
              <a:defRPr/>
            </a:pPr>
            <a:r>
              <a:rPr lang="en-US" altLang="en-US" sz="2000" b="1" dirty="0"/>
              <a:t>Policy Development:    </a:t>
            </a:r>
            <a:r>
              <a:rPr lang="en-US" altLang="en-US" sz="2000" dirty="0"/>
              <a:t>Department must meet 23 of 26 activities</a:t>
            </a:r>
          </a:p>
          <a:p>
            <a:pPr lvl="2">
              <a:lnSpc>
                <a:spcPct val="90000"/>
              </a:lnSpc>
              <a:buFont typeface="Arial" panose="020B0604020202020204" pitchFamily="34" charset="0"/>
              <a:buChar char="•"/>
              <a:defRPr/>
            </a:pPr>
            <a:r>
              <a:rPr lang="en-US" altLang="en-US" sz="2000" b="1" dirty="0"/>
              <a:t>Assurance:                      </a:t>
            </a:r>
            <a:r>
              <a:rPr lang="en-US" altLang="en-US" sz="2000" dirty="0"/>
              <a:t>Department must meet 34 of 38 activities</a:t>
            </a:r>
          </a:p>
          <a:p>
            <a:pPr marL="914400" lvl="2" indent="0">
              <a:lnSpc>
                <a:spcPct val="90000"/>
              </a:lnSpc>
              <a:buNone/>
              <a:defRPr/>
            </a:pPr>
            <a:endParaRPr lang="en-US" altLang="en-US" sz="2000" dirty="0"/>
          </a:p>
          <a:p>
            <a:pPr lvl="1">
              <a:lnSpc>
                <a:spcPct val="90000"/>
              </a:lnSpc>
              <a:buFont typeface="Arial" panose="020B0604020202020204" pitchFamily="34" charset="0"/>
              <a:buChar char="•"/>
              <a:defRPr/>
            </a:pPr>
            <a:r>
              <a:rPr lang="en-US" altLang="en-US" sz="2400" b="1" u="sng" dirty="0"/>
              <a:t>Facilities and Administrative Services</a:t>
            </a:r>
          </a:p>
          <a:p>
            <a:pPr lvl="2">
              <a:lnSpc>
                <a:spcPct val="90000"/>
              </a:lnSpc>
              <a:buFont typeface="Arial" panose="020B0604020202020204" pitchFamily="34" charset="0"/>
              <a:buChar char="•"/>
              <a:defRPr/>
            </a:pPr>
            <a:r>
              <a:rPr lang="en-US" altLang="en-US" sz="2000" dirty="0"/>
              <a:t>Department must meet 24 of 27 activities</a:t>
            </a:r>
          </a:p>
          <a:p>
            <a:pPr marL="914400" lvl="2" indent="0">
              <a:lnSpc>
                <a:spcPct val="90000"/>
              </a:lnSpc>
              <a:buNone/>
              <a:defRPr/>
            </a:pPr>
            <a:endParaRPr lang="en-US" altLang="en-US" sz="2000" b="1" dirty="0"/>
          </a:p>
          <a:p>
            <a:pPr lvl="1">
              <a:lnSpc>
                <a:spcPct val="90000"/>
              </a:lnSpc>
              <a:buFont typeface="Arial" panose="020B0604020202020204" pitchFamily="34" charset="0"/>
              <a:buChar char="•"/>
              <a:defRPr/>
            </a:pPr>
            <a:r>
              <a:rPr lang="en-US" altLang="en-US" sz="2400" b="1" u="sng" dirty="0"/>
              <a:t>Governance</a:t>
            </a:r>
          </a:p>
          <a:p>
            <a:pPr lvl="2">
              <a:lnSpc>
                <a:spcPct val="90000"/>
              </a:lnSpc>
              <a:buFont typeface="Arial" panose="020B0604020202020204" pitchFamily="34" charset="0"/>
              <a:buChar char="•"/>
              <a:defRPr/>
            </a:pPr>
            <a:r>
              <a:rPr lang="en-US" altLang="en-US" sz="2000" dirty="0"/>
              <a:t>Department must meet 24 of 27 activities</a:t>
            </a:r>
            <a:endParaRPr lang="en-US" altLang="en-US" sz="2000" b="1" dirty="0"/>
          </a:p>
          <a:p>
            <a:pPr lvl="1">
              <a:lnSpc>
                <a:spcPct val="90000"/>
              </a:lnSpc>
              <a:buFont typeface="Arial" panose="020B0604020202020204" pitchFamily="34" charset="0"/>
              <a:buChar char="•"/>
              <a:defRPr/>
            </a:pPr>
            <a:endParaRPr lang="en-US" altLang="en-US" sz="2400" b="1" dirty="0">
              <a:latin typeface="Cambria" panose="02040503050406030204" pitchFamily="18" charset="0"/>
            </a:endParaRPr>
          </a:p>
          <a:p>
            <a:pPr>
              <a:defRPr/>
            </a:pPr>
            <a:endParaRPr lang="en-US" altLang="en-US" dirty="0">
              <a:latin typeface="Calibri" panose="020F0502020204030204" pitchFamily="34" charset="0"/>
            </a:endParaRPr>
          </a:p>
        </p:txBody>
      </p:sp>
      <p:pic>
        <p:nvPicPr>
          <p:cNvPr id="2050" name="Picture 2" descr="Checklist, Clipboard, Questionnaire, Pen, Computer">
            <a:extLst>
              <a:ext uri="{FF2B5EF4-FFF2-40B4-BE49-F238E27FC236}">
                <a16:creationId xmlns:a16="http://schemas.microsoft.com/office/drawing/2014/main" id="{B2838B9C-B1E7-402D-952D-E5915D325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7477" y="3899816"/>
            <a:ext cx="2688116" cy="268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8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99330">
            <a:extLst>
              <a:ext uri="{FF2B5EF4-FFF2-40B4-BE49-F238E27FC236}">
                <a16:creationId xmlns:a16="http://schemas.microsoft.com/office/drawing/2014/main" id="{AAFBC7DA-2047-45B2-A218-40FF4DDDE7B6}"/>
              </a:ext>
            </a:extLst>
          </p:cNvPr>
          <p:cNvSpPr/>
          <p:nvPr/>
        </p:nvSpPr>
        <p:spPr>
          <a:xfrm>
            <a:off x="0" y="1"/>
            <a:ext cx="3783122" cy="2235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aphicFrame>
        <p:nvGraphicFramePr>
          <p:cNvPr id="99329" name="Diagram 99328">
            <a:extLst>
              <a:ext uri="{FF2B5EF4-FFF2-40B4-BE49-F238E27FC236}">
                <a16:creationId xmlns:a16="http://schemas.microsoft.com/office/drawing/2014/main" id="{CA977CDB-41F8-4577-88DC-9EF0953106FA}"/>
              </a:ext>
            </a:extLst>
          </p:cNvPr>
          <p:cNvGraphicFramePr/>
          <p:nvPr/>
        </p:nvGraphicFramePr>
        <p:xfrm>
          <a:off x="3457181" y="801090"/>
          <a:ext cx="6882639" cy="5411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urved Down Arrow 11">
            <a:extLst>
              <a:ext uri="{FF2B5EF4-FFF2-40B4-BE49-F238E27FC236}">
                <a16:creationId xmlns:a16="http://schemas.microsoft.com/office/drawing/2014/main" id="{ED0538A3-D6DB-4FC9-ACC5-74D3412F70FD}"/>
              </a:ext>
            </a:extLst>
          </p:cNvPr>
          <p:cNvSpPr/>
          <p:nvPr/>
        </p:nvSpPr>
        <p:spPr bwMode="auto">
          <a:xfrm rot="4320463">
            <a:off x="6554196" y="2903222"/>
            <a:ext cx="1539875" cy="779462"/>
          </a:xfrm>
          <a:prstGeom prst="curvedDownArrow">
            <a:avLst/>
          </a:prstGeom>
          <a:solidFill>
            <a:schemeClr val="bg1">
              <a:lumMod val="75000"/>
            </a:schemeClr>
          </a:solidFill>
          <a:ln w="9525" cap="flat" cmpd="sng" algn="ctr">
            <a:noFill/>
            <a:prstDash val="solid"/>
            <a:round/>
            <a:headEnd type="none" w="med" len="med"/>
            <a:tailEnd type="none" w="med" len="med"/>
          </a:ln>
          <a:effectLst/>
        </p:spPr>
        <p:txBody>
          <a:bodyPr lIns="90488" tIns="44450" rIns="90488" bIns="4445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mn-ea"/>
              <a:cs typeface="Open Sans" panose="020B0606030504020204" pitchFamily="34" charset="0"/>
            </a:endParaRPr>
          </a:p>
        </p:txBody>
      </p:sp>
      <p:sp>
        <p:nvSpPr>
          <p:cNvPr id="13" name="TextBox 12">
            <a:extLst>
              <a:ext uri="{FF2B5EF4-FFF2-40B4-BE49-F238E27FC236}">
                <a16:creationId xmlns:a16="http://schemas.microsoft.com/office/drawing/2014/main" id="{78C57C0E-60CE-4EC7-96B4-C77970853D5D}"/>
              </a:ext>
            </a:extLst>
          </p:cNvPr>
          <p:cNvSpPr txBox="1"/>
          <p:nvPr/>
        </p:nvSpPr>
        <p:spPr>
          <a:xfrm>
            <a:off x="5948841" y="2969787"/>
            <a:ext cx="1626859" cy="646331"/>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prstClr val="black">
                    <a:lumMod val="75000"/>
                    <a:lumOff val="25000"/>
                  </a:prstClr>
                </a:solidFill>
                <a:effectLst/>
                <a:uLnTx/>
                <a:uFillTx/>
                <a:latin typeface="Open Sans"/>
                <a:ea typeface="+mn-ea"/>
                <a:cs typeface="+mn-cs"/>
              </a:rPr>
              <a:t>Notification to official  award takes ~ 9.5 months</a:t>
            </a:r>
          </a:p>
        </p:txBody>
      </p:sp>
      <p:sp>
        <p:nvSpPr>
          <p:cNvPr id="8" name="Title 7">
            <a:extLst>
              <a:ext uri="{FF2B5EF4-FFF2-40B4-BE49-F238E27FC236}">
                <a16:creationId xmlns:a16="http://schemas.microsoft.com/office/drawing/2014/main" id="{E66D18E1-3289-44A3-9144-FBA623D1C2FB}"/>
              </a:ext>
            </a:extLst>
          </p:cNvPr>
          <p:cNvSpPr>
            <a:spLocks noGrp="1"/>
          </p:cNvSpPr>
          <p:nvPr>
            <p:ph type="title"/>
          </p:nvPr>
        </p:nvSpPr>
        <p:spPr>
          <a:xfrm>
            <a:off x="654808" y="801090"/>
            <a:ext cx="2685292" cy="1325563"/>
          </a:xfrm>
        </p:spPr>
        <p:txBody>
          <a:bodyPr>
            <a:noAutofit/>
          </a:bodyPr>
          <a:lstStyle/>
          <a:p>
            <a:r>
              <a:rPr lang="en-US" sz="2800">
                <a:latin typeface="+mj-lt"/>
              </a:rPr>
              <a:t>The Life Cycle of Accreditation</a:t>
            </a:r>
            <a:br>
              <a:rPr lang="en-US" sz="2800">
                <a:latin typeface="+mj-lt"/>
              </a:rPr>
            </a:br>
            <a:endParaRPr lang="en-US" sz="2800">
              <a:latin typeface="+mj-lt"/>
            </a:endParaRPr>
          </a:p>
        </p:txBody>
      </p:sp>
      <p:pic>
        <p:nvPicPr>
          <p:cNvPr id="15" name="Graphic 14" descr="Megaphone with solid fill">
            <a:extLst>
              <a:ext uri="{FF2B5EF4-FFF2-40B4-BE49-F238E27FC236}">
                <a16:creationId xmlns:a16="http://schemas.microsoft.com/office/drawing/2014/main" id="{1180B271-52C7-4A85-84FF-1934F3B861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9580" y="293098"/>
            <a:ext cx="685800" cy="685800"/>
          </a:xfrm>
          <a:prstGeom prst="rect">
            <a:avLst/>
          </a:prstGeom>
        </p:spPr>
      </p:pic>
      <p:pic>
        <p:nvPicPr>
          <p:cNvPr id="17" name="Graphic 16" descr="Computer with solid fill">
            <a:extLst>
              <a:ext uri="{FF2B5EF4-FFF2-40B4-BE49-F238E27FC236}">
                <a16:creationId xmlns:a16="http://schemas.microsoft.com/office/drawing/2014/main" id="{8EA30980-F152-4D41-8EF2-7301007853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08879" y="382021"/>
            <a:ext cx="685800" cy="685800"/>
          </a:xfrm>
          <a:prstGeom prst="rect">
            <a:avLst/>
          </a:prstGeom>
        </p:spPr>
      </p:pic>
      <p:pic>
        <p:nvPicPr>
          <p:cNvPr id="19" name="Graphic 18" descr="Magnifying glass with solid fill">
            <a:extLst>
              <a:ext uri="{FF2B5EF4-FFF2-40B4-BE49-F238E27FC236}">
                <a16:creationId xmlns:a16="http://schemas.microsoft.com/office/drawing/2014/main" id="{F49E2B56-687D-47F2-9A03-C1F52B26762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52445" y="2363781"/>
            <a:ext cx="685800" cy="685800"/>
          </a:xfrm>
          <a:prstGeom prst="rect">
            <a:avLst/>
          </a:prstGeom>
        </p:spPr>
      </p:pic>
      <p:pic>
        <p:nvPicPr>
          <p:cNvPr id="23" name="Graphic 22" descr="Document with solid fill">
            <a:extLst>
              <a:ext uri="{FF2B5EF4-FFF2-40B4-BE49-F238E27FC236}">
                <a16:creationId xmlns:a16="http://schemas.microsoft.com/office/drawing/2014/main" id="{3C69875F-8D75-41C7-B6D9-4E6ACB8D182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02724" y="4851399"/>
            <a:ext cx="685800" cy="685800"/>
          </a:xfrm>
          <a:prstGeom prst="rect">
            <a:avLst/>
          </a:prstGeom>
        </p:spPr>
      </p:pic>
      <p:pic>
        <p:nvPicPr>
          <p:cNvPr id="25" name="Graphic 24" descr="Monthly calendar with solid fill">
            <a:extLst>
              <a:ext uri="{FF2B5EF4-FFF2-40B4-BE49-F238E27FC236}">
                <a16:creationId xmlns:a16="http://schemas.microsoft.com/office/drawing/2014/main" id="{6FA17EFD-B80B-49E4-8ED3-0396F84E921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48841" y="6034663"/>
            <a:ext cx="685800" cy="685800"/>
          </a:xfrm>
          <a:prstGeom prst="rect">
            <a:avLst/>
          </a:prstGeom>
        </p:spPr>
      </p:pic>
      <p:pic>
        <p:nvPicPr>
          <p:cNvPr id="27" name="Graphic 26" descr="Meeting with solid fill">
            <a:extLst>
              <a:ext uri="{FF2B5EF4-FFF2-40B4-BE49-F238E27FC236}">
                <a16:creationId xmlns:a16="http://schemas.microsoft.com/office/drawing/2014/main" id="{F7608AA3-8CF2-49AA-B058-32010EACF8B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99248" y="4508499"/>
            <a:ext cx="685800" cy="685800"/>
          </a:xfrm>
          <a:prstGeom prst="rect">
            <a:avLst/>
          </a:prstGeom>
        </p:spPr>
      </p:pic>
      <p:pic>
        <p:nvPicPr>
          <p:cNvPr id="99328" name="Graphic 99327" descr="Fireworks with solid fill">
            <a:extLst>
              <a:ext uri="{FF2B5EF4-FFF2-40B4-BE49-F238E27FC236}">
                <a16:creationId xmlns:a16="http://schemas.microsoft.com/office/drawing/2014/main" id="{1F38967A-4843-416C-B8C4-533F0608ABF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534451" y="2743200"/>
            <a:ext cx="685800" cy="685800"/>
          </a:xfrm>
          <a:prstGeom prst="rect">
            <a:avLst/>
          </a:prstGeom>
        </p:spPr>
      </p:pic>
      <p:sp>
        <p:nvSpPr>
          <p:cNvPr id="41" name="TextBox 40">
            <a:extLst>
              <a:ext uri="{FF2B5EF4-FFF2-40B4-BE49-F238E27FC236}">
                <a16:creationId xmlns:a16="http://schemas.microsoft.com/office/drawing/2014/main" id="{1C394937-3AE8-4C57-A598-F517550C9B8E}"/>
              </a:ext>
            </a:extLst>
          </p:cNvPr>
          <p:cNvSpPr txBox="1">
            <a:spLocks noChangeArrowheads="1"/>
          </p:cNvSpPr>
          <p:nvPr/>
        </p:nvSpPr>
        <p:spPr bwMode="auto">
          <a:xfrm>
            <a:off x="10597753" y="3429000"/>
            <a:ext cx="121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262626"/>
                </a:solidFill>
                <a:latin typeface="Arial" panose="020B0604020202020204" pitchFamily="34" charset="0"/>
                <a:cs typeface="Arial" panose="020B0604020202020204" pitchFamily="34" charset="0"/>
              </a:defRPr>
            </a:lvl1pPr>
            <a:lvl2pPr marL="742950" indent="-285750">
              <a:defRPr sz="3200">
                <a:solidFill>
                  <a:srgbClr val="262626"/>
                </a:solidFill>
                <a:latin typeface="Arial" panose="020B0604020202020204" pitchFamily="34" charset="0"/>
                <a:cs typeface="Arial" panose="020B0604020202020204" pitchFamily="34" charset="0"/>
              </a:defRPr>
            </a:lvl2pPr>
            <a:lvl3pPr marL="1143000" indent="-228600">
              <a:defRPr sz="3200">
                <a:solidFill>
                  <a:srgbClr val="262626"/>
                </a:solidFill>
                <a:latin typeface="Arial" panose="020B0604020202020204" pitchFamily="34" charset="0"/>
                <a:cs typeface="Arial" panose="020B0604020202020204" pitchFamily="34" charset="0"/>
              </a:defRPr>
            </a:lvl3pPr>
            <a:lvl4pPr marL="1600200" indent="-228600">
              <a:defRPr sz="3200">
                <a:solidFill>
                  <a:srgbClr val="262626"/>
                </a:solidFill>
                <a:latin typeface="Arial" panose="020B0604020202020204" pitchFamily="34" charset="0"/>
                <a:cs typeface="Arial" panose="020B0604020202020204" pitchFamily="34" charset="0"/>
              </a:defRPr>
            </a:lvl4pPr>
            <a:lvl5pPr marL="2057400" indent="-22860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200" b="1" i="0" u="none" strike="noStrike" kern="1200" cap="none" spc="0" normalizeH="0" baseline="0" noProof="0">
                <a:ln>
                  <a:noFill/>
                </a:ln>
                <a:solidFill>
                  <a:srgbClr val="1D425D"/>
                </a:solidFill>
                <a:effectLst/>
                <a:uLnTx/>
                <a:uFillTx/>
                <a:latin typeface="Open Sans"/>
                <a:ea typeface="+mn-ea"/>
                <a:cs typeface="Open Sans" panose="020B0606030504020204" pitchFamily="34" charset="0"/>
              </a:rPr>
              <a:t>Preparation for next accreditation cycle begins</a:t>
            </a:r>
          </a:p>
        </p:txBody>
      </p:sp>
      <p:sp>
        <p:nvSpPr>
          <p:cNvPr id="99330" name="Arrow: Left 99329">
            <a:extLst>
              <a:ext uri="{FF2B5EF4-FFF2-40B4-BE49-F238E27FC236}">
                <a16:creationId xmlns:a16="http://schemas.microsoft.com/office/drawing/2014/main" id="{10DE5924-747C-4021-90B8-6281D31CF9F3}"/>
              </a:ext>
            </a:extLst>
          </p:cNvPr>
          <p:cNvSpPr/>
          <p:nvPr/>
        </p:nvSpPr>
        <p:spPr>
          <a:xfrm>
            <a:off x="9672691" y="3629317"/>
            <a:ext cx="845308" cy="429627"/>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44" name="Rectangle 43">
            <a:extLst>
              <a:ext uri="{FF2B5EF4-FFF2-40B4-BE49-F238E27FC236}">
                <a16:creationId xmlns:a16="http://schemas.microsoft.com/office/drawing/2014/main" id="{8A30F44E-DC17-4A7D-893C-7A239B03EB29}"/>
              </a:ext>
            </a:extLst>
          </p:cNvPr>
          <p:cNvSpPr/>
          <p:nvPr/>
        </p:nvSpPr>
        <p:spPr>
          <a:xfrm>
            <a:off x="774700" y="0"/>
            <a:ext cx="380997" cy="382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18" name="Text Placeholder 2">
            <a:extLst>
              <a:ext uri="{FF2B5EF4-FFF2-40B4-BE49-F238E27FC236}">
                <a16:creationId xmlns:a16="http://schemas.microsoft.com/office/drawing/2014/main" id="{FFF090DD-AF91-42E8-8A45-855BAF560AA5}"/>
              </a:ext>
            </a:extLst>
          </p:cNvPr>
          <p:cNvSpPr txBox="1">
            <a:spLocks/>
          </p:cNvSpPr>
          <p:nvPr/>
        </p:nvSpPr>
        <p:spPr>
          <a:xfrm>
            <a:off x="10889343" y="6349887"/>
            <a:ext cx="464457" cy="28597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fld id="{ED878E20-C965-4D30-AD2A-EC1EE53F7F76}" type="slidenum">
              <a:rPr kumimoji="0" lang="en-US" sz="1400" b="0" i="0" u="none" strike="noStrike" kern="1200" cap="none" spc="0" normalizeH="0" baseline="0" noProof="0" smtClean="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pPr marL="0" marR="0" lvl="0" indent="0" algn="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t>6</a:t>
            </a:fld>
            <a:endParaRPr kumimoji="0" lang="en-US" sz="1400" b="0" i="0" u="none" strike="noStrike" kern="1200" cap="none" spc="0" normalizeH="0" baseline="0" noProof="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ustDataLst>
      <p:tags r:id="rId1"/>
    </p:custDataLst>
    <p:extLst>
      <p:ext uri="{BB962C8B-B14F-4D97-AF65-F5344CB8AC3E}">
        <p14:creationId xmlns:p14="http://schemas.microsoft.com/office/powerpoint/2010/main" val="9831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1103">
            <a:extLst>
              <a:ext uri="{FF2B5EF4-FFF2-40B4-BE49-F238E27FC236}">
                <a16:creationId xmlns:a16="http://schemas.microsoft.com/office/drawing/2014/main" id="{8A19BB84-1340-4036-A6F8-350C683CCAD5}"/>
              </a:ext>
            </a:extLst>
          </p:cNvPr>
          <p:cNvSpPr txBox="1">
            <a:spLocks noChangeArrowheads="1"/>
          </p:cNvSpPr>
          <p:nvPr/>
        </p:nvSpPr>
        <p:spPr bwMode="auto">
          <a:xfrm>
            <a:off x="2709672" y="3350197"/>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62626"/>
                </a:solidFill>
                <a:latin typeface="Arial" panose="020B0604020202020204" pitchFamily="34" charset="0"/>
                <a:cs typeface="Arial" panose="020B0604020202020204" pitchFamily="34" charset="0"/>
              </a:defRPr>
            </a:lvl1pPr>
            <a:lvl2pPr marL="742950" indent="-285750">
              <a:defRPr sz="3200">
                <a:solidFill>
                  <a:srgbClr val="262626"/>
                </a:solidFill>
                <a:latin typeface="Arial" panose="020B0604020202020204" pitchFamily="34" charset="0"/>
                <a:cs typeface="Arial" panose="020B0604020202020204" pitchFamily="34" charset="0"/>
              </a:defRPr>
            </a:lvl2pPr>
            <a:lvl3pPr marL="1143000" indent="-228600">
              <a:defRPr sz="3200">
                <a:solidFill>
                  <a:srgbClr val="262626"/>
                </a:solidFill>
                <a:latin typeface="Arial" panose="020B0604020202020204" pitchFamily="34" charset="0"/>
                <a:cs typeface="Arial" panose="020B0604020202020204" pitchFamily="34" charset="0"/>
              </a:defRPr>
            </a:lvl3pPr>
            <a:lvl4pPr marL="1600200" indent="-228600">
              <a:defRPr sz="3200">
                <a:solidFill>
                  <a:srgbClr val="262626"/>
                </a:solidFill>
                <a:latin typeface="Arial" panose="020B0604020202020204" pitchFamily="34" charset="0"/>
                <a:cs typeface="Arial" panose="020B0604020202020204" pitchFamily="34" charset="0"/>
              </a:defRPr>
            </a:lvl4pPr>
            <a:lvl5pPr marL="2057400" indent="-22860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endParaRPr lang="en-US" altLang="en-US" sz="1200" b="1" dirty="0">
              <a:latin typeface="Cambria" panose="02040503050406030204" pitchFamily="18" charset="0"/>
            </a:endParaRPr>
          </a:p>
          <a:p>
            <a:pPr algn="ctr" eaLnBrk="1" hangingPunct="1">
              <a:lnSpc>
                <a:spcPct val="80000"/>
              </a:lnSpc>
              <a:spcBef>
                <a:spcPct val="20000"/>
              </a:spcBef>
            </a:pPr>
            <a:endParaRPr lang="en-US" altLang="en-US" sz="2800" b="1" dirty="0">
              <a:latin typeface="Cambria" panose="02040503050406030204" pitchFamily="18" charset="0"/>
            </a:endParaRPr>
          </a:p>
          <a:p>
            <a:pPr eaLnBrk="1" hangingPunct="1">
              <a:lnSpc>
                <a:spcPct val="80000"/>
              </a:lnSpc>
              <a:spcBef>
                <a:spcPct val="20000"/>
              </a:spcBef>
            </a:pPr>
            <a:endParaRPr lang="en-US" altLang="en-US" sz="2800" b="1" dirty="0">
              <a:latin typeface="Cambria" panose="02040503050406030204" pitchFamily="18" charset="0"/>
            </a:endParaRPr>
          </a:p>
        </p:txBody>
      </p:sp>
      <p:pic>
        <p:nvPicPr>
          <p:cNvPr id="83973" name="Picture 2" descr="http://sfghlibrary.files.wordpress.com/2010/06/public-health-wheel1.png">
            <a:extLst>
              <a:ext uri="{FF2B5EF4-FFF2-40B4-BE49-F238E27FC236}">
                <a16:creationId xmlns:a16="http://schemas.microsoft.com/office/drawing/2014/main" id="{30F1802B-2D22-4148-96A4-47D80EF12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704" y="3350197"/>
            <a:ext cx="3134591" cy="323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0453DC1-5F76-4B3D-B134-C19A4394CC66}"/>
              </a:ext>
            </a:extLst>
          </p:cNvPr>
          <p:cNvSpPr>
            <a:spLocks noGrp="1"/>
          </p:cNvSpPr>
          <p:nvPr>
            <p:ph type="title"/>
          </p:nvPr>
        </p:nvSpPr>
        <p:spPr/>
        <p:txBody>
          <a:bodyPr>
            <a:normAutofit/>
          </a:bodyPr>
          <a:lstStyle/>
          <a:p>
            <a:r>
              <a:rPr lang="en-US" dirty="0"/>
              <a:t>Purpose of NCLHDA Program</a:t>
            </a:r>
          </a:p>
        </p:txBody>
      </p:sp>
      <p:sp>
        <p:nvSpPr>
          <p:cNvPr id="4" name="Content Placeholder 3">
            <a:extLst>
              <a:ext uri="{FF2B5EF4-FFF2-40B4-BE49-F238E27FC236}">
                <a16:creationId xmlns:a16="http://schemas.microsoft.com/office/drawing/2014/main" id="{B348C59F-E825-463E-B0D0-1436F72054ED}"/>
              </a:ext>
            </a:extLst>
          </p:cNvPr>
          <p:cNvSpPr>
            <a:spLocks noGrp="1"/>
          </p:cNvSpPr>
          <p:nvPr>
            <p:ph idx="1"/>
          </p:nvPr>
        </p:nvSpPr>
        <p:spPr/>
        <p:txBody>
          <a:bodyPr/>
          <a:lstStyle/>
          <a:p>
            <a:pPr marL="0" indent="0">
              <a:buNone/>
            </a:pPr>
            <a:r>
              <a:rPr lang="en-US" altLang="en-US" dirty="0"/>
              <a:t>The focus of NCLHDA is on the capacity of the local health department (LHD) to perform at a prescribed, basic level of quality</a:t>
            </a:r>
          </a:p>
          <a:p>
            <a:endParaRPr lang="en-US" dirty="0"/>
          </a:p>
        </p:txBody>
      </p:sp>
    </p:spTree>
    <p:extLst>
      <p:ext uri="{BB962C8B-B14F-4D97-AF65-F5344CB8AC3E}">
        <p14:creationId xmlns:p14="http://schemas.microsoft.com/office/powerpoint/2010/main" val="16633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sunburst chart&#10;&#10;Description automatically generated">
            <a:extLst>
              <a:ext uri="{FF2B5EF4-FFF2-40B4-BE49-F238E27FC236}">
                <a16:creationId xmlns:a16="http://schemas.microsoft.com/office/drawing/2014/main" id="{B252D42B-E4F3-4CB1-71FF-B72424F7A2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7836" y="2500439"/>
            <a:ext cx="3276331" cy="3276331"/>
          </a:xfrm>
        </p:spPr>
      </p:pic>
      <p:sp>
        <p:nvSpPr>
          <p:cNvPr id="3" name="Title 2">
            <a:extLst>
              <a:ext uri="{FF2B5EF4-FFF2-40B4-BE49-F238E27FC236}">
                <a16:creationId xmlns:a16="http://schemas.microsoft.com/office/drawing/2014/main" id="{AEBDFECF-4508-475D-8599-BCB38B80A509}"/>
              </a:ext>
            </a:extLst>
          </p:cNvPr>
          <p:cNvSpPr>
            <a:spLocks noGrp="1"/>
          </p:cNvSpPr>
          <p:nvPr>
            <p:ph type="title"/>
          </p:nvPr>
        </p:nvSpPr>
        <p:spPr/>
        <p:txBody>
          <a:bodyPr/>
          <a:lstStyle/>
          <a:p>
            <a:r>
              <a:rPr lang="en-US" b="1" dirty="0"/>
              <a:t>Connecting the Dots</a:t>
            </a:r>
          </a:p>
        </p:txBody>
      </p:sp>
      <p:grpSp>
        <p:nvGrpSpPr>
          <p:cNvPr id="14" name="Group 13">
            <a:extLst>
              <a:ext uri="{FF2B5EF4-FFF2-40B4-BE49-F238E27FC236}">
                <a16:creationId xmlns:a16="http://schemas.microsoft.com/office/drawing/2014/main" id="{8F3F21C9-52C8-49C0-8FFD-F8683C83920A}"/>
              </a:ext>
            </a:extLst>
          </p:cNvPr>
          <p:cNvGrpSpPr/>
          <p:nvPr/>
        </p:nvGrpSpPr>
        <p:grpSpPr>
          <a:xfrm>
            <a:off x="1311623" y="1768287"/>
            <a:ext cx="2076281" cy="2285136"/>
            <a:chOff x="1263207" y="700216"/>
            <a:chExt cx="2231556" cy="2456030"/>
          </a:xfrm>
        </p:grpSpPr>
        <p:sp>
          <p:nvSpPr>
            <p:cNvPr id="11" name="Oval 10">
              <a:extLst>
                <a:ext uri="{FF2B5EF4-FFF2-40B4-BE49-F238E27FC236}">
                  <a16:creationId xmlns:a16="http://schemas.microsoft.com/office/drawing/2014/main" id="{B7F45361-D654-4F92-BB00-3A5CA7FCEFF6}"/>
                </a:ext>
              </a:extLst>
            </p:cNvPr>
            <p:cNvSpPr/>
            <p:nvPr/>
          </p:nvSpPr>
          <p:spPr bwMode="auto">
            <a:xfrm>
              <a:off x="1263207" y="700216"/>
              <a:ext cx="2231556" cy="2231556"/>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13" name="Graphic 12">
              <a:extLst>
                <a:ext uri="{FF2B5EF4-FFF2-40B4-BE49-F238E27FC236}">
                  <a16:creationId xmlns:a16="http://schemas.microsoft.com/office/drawing/2014/main" id="{FEC60894-B208-4227-A66B-2BB32727D8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3482" y="861992"/>
              <a:ext cx="1876353" cy="1787003"/>
            </a:xfrm>
            <a:prstGeom prst="rect">
              <a:avLst/>
            </a:prstGeom>
          </p:spPr>
        </p:pic>
        <p:sp>
          <p:nvSpPr>
            <p:cNvPr id="17" name="TextBox 16">
              <a:extLst>
                <a:ext uri="{FF2B5EF4-FFF2-40B4-BE49-F238E27FC236}">
                  <a16:creationId xmlns:a16="http://schemas.microsoft.com/office/drawing/2014/main" id="{BDDFED2D-69C6-48EC-8B68-227DBF6B8C09}"/>
                </a:ext>
              </a:extLst>
            </p:cNvPr>
            <p:cNvSpPr txBox="1"/>
            <p:nvPr/>
          </p:nvSpPr>
          <p:spPr>
            <a:xfrm>
              <a:off x="1458550" y="2494659"/>
              <a:ext cx="1876352" cy="661587"/>
            </a:xfrm>
            <a:prstGeom prst="rect">
              <a:avLst/>
            </a:prstGeom>
            <a:solidFill>
              <a:schemeClr val="bg1">
                <a:alpha val="47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srgbClr val="000000"/>
                  </a:solidFill>
                  <a:effectLst/>
                  <a:uLnTx/>
                  <a:uFillTx/>
                  <a:ea typeface="+mn-ea"/>
                  <a:cs typeface="Segoe UI" panose="020B0502040204020203" pitchFamily="34" charset="0"/>
                </a:rPr>
                <a:t>Current public health practice</a:t>
              </a:r>
            </a:p>
          </p:txBody>
        </p:sp>
      </p:grpSp>
      <p:grpSp>
        <p:nvGrpSpPr>
          <p:cNvPr id="29" name="Group 28">
            <a:extLst>
              <a:ext uri="{FF2B5EF4-FFF2-40B4-BE49-F238E27FC236}">
                <a16:creationId xmlns:a16="http://schemas.microsoft.com/office/drawing/2014/main" id="{0A7F11CD-55E6-44D6-8BCD-1FC27C1DF91F}"/>
              </a:ext>
            </a:extLst>
          </p:cNvPr>
          <p:cNvGrpSpPr/>
          <p:nvPr/>
        </p:nvGrpSpPr>
        <p:grpSpPr>
          <a:xfrm>
            <a:off x="1223594" y="4587131"/>
            <a:ext cx="2220097" cy="2120748"/>
            <a:chOff x="1369372" y="4541362"/>
            <a:chExt cx="2386128" cy="2279349"/>
          </a:xfrm>
        </p:grpSpPr>
        <p:sp>
          <p:nvSpPr>
            <p:cNvPr id="24" name="Oval 23">
              <a:extLst>
                <a:ext uri="{FF2B5EF4-FFF2-40B4-BE49-F238E27FC236}">
                  <a16:creationId xmlns:a16="http://schemas.microsoft.com/office/drawing/2014/main" id="{7BE48693-0C46-425C-B290-2353D8E86098}"/>
                </a:ext>
              </a:extLst>
            </p:cNvPr>
            <p:cNvSpPr/>
            <p:nvPr/>
          </p:nvSpPr>
          <p:spPr bwMode="auto">
            <a:xfrm>
              <a:off x="1479478" y="4541362"/>
              <a:ext cx="2231556" cy="2231556"/>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12" name="Content Placeholder 9">
              <a:extLst>
                <a:ext uri="{FF2B5EF4-FFF2-40B4-BE49-F238E27FC236}">
                  <a16:creationId xmlns:a16="http://schemas.microsoft.com/office/drawing/2014/main" id="{9B6E4283-39E8-4E71-9DCA-7355E885A2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686" t="1461" r="4023" b="1356"/>
            <a:stretch/>
          </p:blipFill>
          <p:spPr>
            <a:xfrm>
              <a:off x="2005690" y="4995597"/>
              <a:ext cx="1179132" cy="1112781"/>
            </a:xfrm>
            <a:prstGeom prst="rect">
              <a:avLst/>
            </a:prstGeom>
            <a:effectLst>
              <a:softEdge rad="31750"/>
            </a:effectLst>
          </p:spPr>
        </p:pic>
        <p:sp>
          <p:nvSpPr>
            <p:cNvPr id="18" name="TextBox 17">
              <a:extLst>
                <a:ext uri="{FF2B5EF4-FFF2-40B4-BE49-F238E27FC236}">
                  <a16:creationId xmlns:a16="http://schemas.microsoft.com/office/drawing/2014/main" id="{D7775043-A174-4D57-A7B0-43B74C368491}"/>
                </a:ext>
              </a:extLst>
            </p:cNvPr>
            <p:cNvSpPr txBox="1"/>
            <p:nvPr/>
          </p:nvSpPr>
          <p:spPr>
            <a:xfrm>
              <a:off x="1369372" y="6159124"/>
              <a:ext cx="2386128" cy="661587"/>
            </a:xfrm>
            <a:prstGeom prst="rect">
              <a:avLst/>
            </a:prstGeom>
            <a:solidFill>
              <a:schemeClr val="bg1">
                <a:alpha val="47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srgbClr val="000000"/>
                  </a:solidFill>
                  <a:effectLst/>
                  <a:uLnTx/>
                  <a:uFillTx/>
                  <a:ea typeface="+mn-ea"/>
                  <a:cs typeface="Segoe UI" panose="020B0502040204020203" pitchFamily="34" charset="0"/>
                </a:rPr>
                <a:t>Essential Services &amp; Core Functions</a:t>
              </a:r>
            </a:p>
          </p:txBody>
        </p:sp>
      </p:grpSp>
      <p:grpSp>
        <p:nvGrpSpPr>
          <p:cNvPr id="22" name="Group 21">
            <a:extLst>
              <a:ext uri="{FF2B5EF4-FFF2-40B4-BE49-F238E27FC236}">
                <a16:creationId xmlns:a16="http://schemas.microsoft.com/office/drawing/2014/main" id="{B3E65D69-CA65-49AA-B8E4-23D2626AA30E}"/>
              </a:ext>
            </a:extLst>
          </p:cNvPr>
          <p:cNvGrpSpPr/>
          <p:nvPr/>
        </p:nvGrpSpPr>
        <p:grpSpPr>
          <a:xfrm>
            <a:off x="8625567" y="4544152"/>
            <a:ext cx="2342839" cy="2206979"/>
            <a:chOff x="8791636" y="3457738"/>
            <a:chExt cx="2518049" cy="2372028"/>
          </a:xfrm>
        </p:grpSpPr>
        <p:sp>
          <p:nvSpPr>
            <p:cNvPr id="27" name="Oval 26">
              <a:extLst>
                <a:ext uri="{FF2B5EF4-FFF2-40B4-BE49-F238E27FC236}">
                  <a16:creationId xmlns:a16="http://schemas.microsoft.com/office/drawing/2014/main" id="{9A44D82E-44A6-4369-9E33-5392DA731441}"/>
                </a:ext>
              </a:extLst>
            </p:cNvPr>
            <p:cNvSpPr/>
            <p:nvPr/>
          </p:nvSpPr>
          <p:spPr bwMode="auto">
            <a:xfrm>
              <a:off x="8901008" y="3457738"/>
              <a:ext cx="2231556" cy="2231556"/>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1032" name="Picture 8" descr="Image result for nc flag">
              <a:extLst>
                <a:ext uri="{FF2B5EF4-FFF2-40B4-BE49-F238E27FC236}">
                  <a16:creationId xmlns:a16="http://schemas.microsoft.com/office/drawing/2014/main" id="{A54D3598-9ABB-4252-80EF-21CCB254CF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6174" y="4181185"/>
              <a:ext cx="1179132" cy="784659"/>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81F0A45-C96C-4F51-866E-6ED2955753FC}"/>
                </a:ext>
              </a:extLst>
            </p:cNvPr>
            <p:cNvSpPr txBox="1"/>
            <p:nvPr/>
          </p:nvSpPr>
          <p:spPr>
            <a:xfrm>
              <a:off x="8791636" y="5168179"/>
              <a:ext cx="2518049" cy="661587"/>
            </a:xfrm>
            <a:prstGeom prst="rect">
              <a:avLst/>
            </a:prstGeom>
            <a:solidFill>
              <a:schemeClr val="bg1">
                <a:alpha val="47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srgbClr val="000000"/>
                  </a:solidFill>
                  <a:effectLst/>
                  <a:uLnTx/>
                  <a:uFillTx/>
                  <a:ea typeface="+mn-ea"/>
                  <a:cs typeface="Segoe UI" panose="020B0502040204020203" pitchFamily="34" charset="0"/>
                </a:rPr>
                <a:t>State statutes and administrative code</a:t>
              </a:r>
            </a:p>
          </p:txBody>
        </p:sp>
      </p:grpSp>
      <p:grpSp>
        <p:nvGrpSpPr>
          <p:cNvPr id="15" name="Group 14">
            <a:extLst>
              <a:ext uri="{FF2B5EF4-FFF2-40B4-BE49-F238E27FC236}">
                <a16:creationId xmlns:a16="http://schemas.microsoft.com/office/drawing/2014/main" id="{A7D39061-BABE-4775-AF32-EEED1FE648FC}"/>
              </a:ext>
            </a:extLst>
          </p:cNvPr>
          <p:cNvGrpSpPr/>
          <p:nvPr/>
        </p:nvGrpSpPr>
        <p:grpSpPr>
          <a:xfrm>
            <a:off x="7932976" y="1790835"/>
            <a:ext cx="3718864" cy="2557542"/>
            <a:chOff x="8047245" y="655141"/>
            <a:chExt cx="3996979" cy="2748808"/>
          </a:xfrm>
        </p:grpSpPr>
        <p:sp>
          <p:nvSpPr>
            <p:cNvPr id="26" name="Oval 25">
              <a:extLst>
                <a:ext uri="{FF2B5EF4-FFF2-40B4-BE49-F238E27FC236}">
                  <a16:creationId xmlns:a16="http://schemas.microsoft.com/office/drawing/2014/main" id="{66A8D67F-3C77-4C7A-8ED3-493FF2118C65}"/>
                </a:ext>
              </a:extLst>
            </p:cNvPr>
            <p:cNvSpPr/>
            <p:nvPr/>
          </p:nvSpPr>
          <p:spPr bwMode="auto">
            <a:xfrm>
              <a:off x="8901008" y="655141"/>
              <a:ext cx="2231556" cy="2231556"/>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1028" name="Picture 4" descr="Image result for ncdhhs">
              <a:extLst>
                <a:ext uri="{FF2B5EF4-FFF2-40B4-BE49-F238E27FC236}">
                  <a16:creationId xmlns:a16="http://schemas.microsoft.com/office/drawing/2014/main" id="{4B9C24F1-3FB2-4173-A48A-D51CD73ABB5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737"/>
            <a:stretch/>
          </p:blipFill>
          <p:spPr bwMode="auto">
            <a:xfrm>
              <a:off x="9256738" y="1907962"/>
              <a:ext cx="1577999" cy="6293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B812505-315A-437C-815A-CE0F6538E704}"/>
                </a:ext>
              </a:extLst>
            </p:cNvPr>
            <p:cNvSpPr txBox="1"/>
            <p:nvPr/>
          </p:nvSpPr>
          <p:spPr>
            <a:xfrm>
              <a:off x="8047245" y="2461187"/>
              <a:ext cx="3996979" cy="942762"/>
            </a:xfrm>
            <a:prstGeom prst="rect">
              <a:avLst/>
            </a:prstGeom>
            <a:solidFill>
              <a:schemeClr val="bg1">
                <a:alpha val="47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srgbClr val="000000"/>
                  </a:solidFill>
                  <a:effectLst/>
                  <a:uLnTx/>
                  <a:uFillTx/>
                  <a:ea typeface="+mn-ea"/>
                  <a:cs typeface="Segoe UI" panose="020B0502040204020203" pitchFamily="34" charset="0"/>
                </a:rPr>
                <a:t>Existing contractual and program monitoring requirements for the Division of Public Health </a:t>
              </a:r>
            </a:p>
          </p:txBody>
        </p:sp>
        <p:pic>
          <p:nvPicPr>
            <p:cNvPr id="28" name="Picture 4" descr="Image result for ncdhhs">
              <a:extLst>
                <a:ext uri="{FF2B5EF4-FFF2-40B4-BE49-F238E27FC236}">
                  <a16:creationId xmlns:a16="http://schemas.microsoft.com/office/drawing/2014/main" id="{48EB6BFE-BBB6-47F0-BC88-5287C3DE255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1586" r="69455" b="1"/>
            <a:stretch/>
          </p:blipFill>
          <p:spPr bwMode="auto">
            <a:xfrm>
              <a:off x="9564655" y="928982"/>
              <a:ext cx="969185" cy="100627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1" name="Straight Connector 30">
            <a:extLst>
              <a:ext uri="{FF2B5EF4-FFF2-40B4-BE49-F238E27FC236}">
                <a16:creationId xmlns:a16="http://schemas.microsoft.com/office/drawing/2014/main" id="{26BF4422-7048-4BF7-83C7-709E1AEE4106}"/>
              </a:ext>
            </a:extLst>
          </p:cNvPr>
          <p:cNvCxnSpPr>
            <a:cxnSpLocks/>
            <a:stCxn id="11" idx="6"/>
          </p:cNvCxnSpPr>
          <p:nvPr/>
        </p:nvCxnSpPr>
        <p:spPr bwMode="auto">
          <a:xfrm>
            <a:off x="3387904" y="2806428"/>
            <a:ext cx="1382479" cy="939218"/>
          </a:xfrm>
          <a:prstGeom prst="line">
            <a:avLst/>
          </a:prstGeom>
          <a:solidFill>
            <a:schemeClr val="accent1"/>
          </a:solidFill>
          <a:ln w="38100" cap="flat" cmpd="sng" algn="ctr">
            <a:solidFill>
              <a:schemeClr val="accent1">
                <a:lumMod val="50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B013DA82-DFBF-45C6-8EB7-D9FD942D1236}"/>
              </a:ext>
            </a:extLst>
          </p:cNvPr>
          <p:cNvCxnSpPr>
            <a:cxnSpLocks/>
            <a:endCxn id="27" idx="2"/>
          </p:cNvCxnSpPr>
          <p:nvPr/>
        </p:nvCxnSpPr>
        <p:spPr bwMode="auto">
          <a:xfrm>
            <a:off x="7361922" y="4783787"/>
            <a:ext cx="1365407" cy="798506"/>
          </a:xfrm>
          <a:prstGeom prst="line">
            <a:avLst/>
          </a:prstGeom>
          <a:solidFill>
            <a:schemeClr val="accent1"/>
          </a:solidFill>
          <a:ln w="38100" cap="flat" cmpd="sng" algn="ctr">
            <a:solidFill>
              <a:schemeClr val="accent1">
                <a:lumMod val="50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7F5CAC06-340F-47A1-A194-1CD7C177D253}"/>
              </a:ext>
            </a:extLst>
          </p:cNvPr>
          <p:cNvCxnSpPr>
            <a:cxnSpLocks/>
            <a:endCxn id="24" idx="6"/>
          </p:cNvCxnSpPr>
          <p:nvPr/>
        </p:nvCxnSpPr>
        <p:spPr bwMode="auto">
          <a:xfrm flipH="1">
            <a:off x="3402319" y="4783787"/>
            <a:ext cx="1427758" cy="841485"/>
          </a:xfrm>
          <a:prstGeom prst="line">
            <a:avLst/>
          </a:prstGeom>
          <a:solidFill>
            <a:schemeClr val="accent1"/>
          </a:solidFill>
          <a:ln w="38100" cap="flat" cmpd="sng" algn="ctr">
            <a:solidFill>
              <a:schemeClr val="accent1">
                <a:lumMod val="50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A7B84A59-C5E2-41F8-AF44-32D779C2B57C}"/>
              </a:ext>
            </a:extLst>
          </p:cNvPr>
          <p:cNvCxnSpPr>
            <a:cxnSpLocks/>
            <a:stCxn id="26" idx="2"/>
          </p:cNvCxnSpPr>
          <p:nvPr/>
        </p:nvCxnSpPr>
        <p:spPr bwMode="auto">
          <a:xfrm flipH="1">
            <a:off x="7421619" y="2828976"/>
            <a:ext cx="1305714" cy="916670"/>
          </a:xfrm>
          <a:prstGeom prst="line">
            <a:avLst/>
          </a:prstGeom>
          <a:solidFill>
            <a:schemeClr val="accent1"/>
          </a:solidFill>
          <a:ln w="38100" cap="flat" cmpd="sng" algn="ctr">
            <a:solidFill>
              <a:schemeClr val="accent1">
                <a:lumMod val="50000"/>
              </a:schemeClr>
            </a:solidFill>
            <a:prstDash val="solid"/>
            <a:round/>
            <a:headEnd type="none" w="med" len="med"/>
            <a:tailEnd type="none" w="med" len="med"/>
          </a:ln>
          <a:effectLst/>
        </p:spPr>
      </p:cxnSp>
      <p:sp>
        <p:nvSpPr>
          <p:cNvPr id="41" name="TextBox 40">
            <a:extLst>
              <a:ext uri="{FF2B5EF4-FFF2-40B4-BE49-F238E27FC236}">
                <a16:creationId xmlns:a16="http://schemas.microsoft.com/office/drawing/2014/main" id="{F6C2A6BD-CF9C-4007-BA4B-12FBC4196DD3}"/>
              </a:ext>
            </a:extLst>
          </p:cNvPr>
          <p:cNvSpPr txBox="1"/>
          <p:nvPr/>
        </p:nvSpPr>
        <p:spPr>
          <a:xfrm>
            <a:off x="4892428" y="5851720"/>
            <a:ext cx="24071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mj-lt"/>
                <a:ea typeface="+mn-ea"/>
                <a:cs typeface="Segoe UI" panose="020B0502040204020203" pitchFamily="34" charset="0"/>
              </a:rPr>
              <a:t>NOT a wholly 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mj-lt"/>
                <a:ea typeface="+mn-ea"/>
                <a:cs typeface="Segoe UI" panose="020B0502040204020203" pitchFamily="34" charset="0"/>
              </a:rPr>
              <a:t>accountability system</a:t>
            </a:r>
          </a:p>
        </p:txBody>
      </p:sp>
      <p:cxnSp>
        <p:nvCxnSpPr>
          <p:cNvPr id="45" name="Straight Arrow Connector 44">
            <a:extLst>
              <a:ext uri="{FF2B5EF4-FFF2-40B4-BE49-F238E27FC236}">
                <a16:creationId xmlns:a16="http://schemas.microsoft.com/office/drawing/2014/main" id="{AEB21FA6-A431-40E2-A096-9F9C7782AC0B}"/>
              </a:ext>
            </a:extLst>
          </p:cNvPr>
          <p:cNvCxnSpPr>
            <a:cxnSpLocks/>
            <a:endCxn id="41" idx="0"/>
          </p:cNvCxnSpPr>
          <p:nvPr/>
        </p:nvCxnSpPr>
        <p:spPr bwMode="auto">
          <a:xfrm>
            <a:off x="6095999" y="5582291"/>
            <a:ext cx="1" cy="269429"/>
          </a:xfrm>
          <a:prstGeom prst="straightConnector1">
            <a:avLst/>
          </a:prstGeom>
          <a:solidFill>
            <a:schemeClr val="accent1"/>
          </a:solidFill>
          <a:ln w="38100" cap="flat" cmpd="sng" algn="ctr">
            <a:solidFill>
              <a:schemeClr val="accent1">
                <a:lumMod val="50000"/>
              </a:schemeClr>
            </a:solidFill>
            <a:prstDash val="solid"/>
            <a:round/>
            <a:headEnd type="none" w="med" len="med"/>
            <a:tailEnd type="triangle"/>
          </a:ln>
          <a:effectLst/>
        </p:spPr>
      </p:cxnSp>
    </p:spTree>
    <p:extLst>
      <p:ext uri="{BB962C8B-B14F-4D97-AF65-F5344CB8AC3E}">
        <p14:creationId xmlns:p14="http://schemas.microsoft.com/office/powerpoint/2010/main" val="71879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99C21EB3-E32D-4521-8905-F5FD014B4422}"/>
              </a:ext>
            </a:extLst>
          </p:cNvPr>
          <p:cNvSpPr/>
          <p:nvPr/>
        </p:nvSpPr>
        <p:spPr bwMode="auto">
          <a:xfrm>
            <a:off x="7337521" y="3283308"/>
            <a:ext cx="1046824" cy="694481"/>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9" name="Rectangle 8">
            <a:extLst>
              <a:ext uri="{FF2B5EF4-FFF2-40B4-BE49-F238E27FC236}">
                <a16:creationId xmlns:a16="http://schemas.microsoft.com/office/drawing/2014/main" id="{B0931E5B-0DB4-4316-902C-194C57603A80}"/>
              </a:ext>
            </a:extLst>
          </p:cNvPr>
          <p:cNvSpPr/>
          <p:nvPr/>
        </p:nvSpPr>
        <p:spPr>
          <a:xfrm>
            <a:off x="8601627" y="4752915"/>
            <a:ext cx="3241675" cy="64633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262626"/>
                </a:solidFill>
                <a:effectLst/>
                <a:uLnTx/>
                <a:uFillTx/>
                <a:latin typeface="Segoe UI" panose="020B0502040204020203" pitchFamily="34" charset="0"/>
                <a:ea typeface="+mn-ea"/>
                <a:cs typeface="Segoe UI" panose="020B0502040204020203" pitchFamily="34" charset="0"/>
              </a:rPr>
              <a:t>Public Health Accreditation Board, 2013</a:t>
            </a:r>
          </a:p>
        </p:txBody>
      </p:sp>
      <p:sp>
        <p:nvSpPr>
          <p:cNvPr id="4" name="Rectangle 3">
            <a:extLst>
              <a:ext uri="{FF2B5EF4-FFF2-40B4-BE49-F238E27FC236}">
                <a16:creationId xmlns:a16="http://schemas.microsoft.com/office/drawing/2014/main" id="{462081F3-BF62-4657-931E-BD8713C9150B}"/>
              </a:ext>
            </a:extLst>
          </p:cNvPr>
          <p:cNvSpPr/>
          <p:nvPr/>
        </p:nvSpPr>
        <p:spPr>
          <a:xfrm>
            <a:off x="8601627" y="1776658"/>
            <a:ext cx="3456422" cy="2308324"/>
          </a:xfrm>
          <a:prstGeom prst="rect">
            <a:avLst/>
          </a:prstGeom>
        </p:spPr>
        <p:txBody>
          <a:bodyPr wrap="square">
            <a:spAutoFit/>
          </a:bodyPr>
          <a:lstStyle/>
          <a:p>
            <a:pPr lvl="0">
              <a:defRPr/>
            </a:pPr>
            <a:r>
              <a:rPr lang="en-US" altLang="en-US" sz="2400" dirty="0">
                <a:solidFill>
                  <a:srgbClr val="262626"/>
                </a:solidFill>
                <a:latin typeface="Segoe UI" panose="020B0502040204020203" pitchFamily="34" charset="0"/>
                <a:cs typeface="Segoe UI" panose="020B0502040204020203" pitchFamily="34" charset="0"/>
              </a:rPr>
              <a:t>“The process is one that will challenge the health department to think about what business it does and how it does that business.”</a:t>
            </a:r>
          </a:p>
        </p:txBody>
      </p:sp>
      <p:sp>
        <p:nvSpPr>
          <p:cNvPr id="3" name="Title 2">
            <a:extLst>
              <a:ext uri="{FF2B5EF4-FFF2-40B4-BE49-F238E27FC236}">
                <a16:creationId xmlns:a16="http://schemas.microsoft.com/office/drawing/2014/main" id="{00920143-771B-DDC5-188D-C7627C5289B1}"/>
              </a:ext>
            </a:extLst>
          </p:cNvPr>
          <p:cNvSpPr>
            <a:spLocks noGrp="1"/>
          </p:cNvSpPr>
          <p:nvPr>
            <p:ph type="title"/>
          </p:nvPr>
        </p:nvSpPr>
        <p:spPr/>
        <p:txBody>
          <a:bodyPr>
            <a:normAutofit fontScale="90000"/>
          </a:bodyPr>
          <a:lstStyle/>
          <a:p>
            <a:r>
              <a:rPr lang="en-US" sz="2800" b="1" i="0" baseline="0" dirty="0">
                <a:latin typeface="Segoe UI" panose="020B0502040204020203" pitchFamily="34" charset="0"/>
                <a:cs typeface="Segoe UI" panose="020B0502040204020203" pitchFamily="34" charset="0"/>
              </a:rPr>
              <a:t>Accreditation provides a framework for a health department to:</a:t>
            </a:r>
            <a:endParaRPr lang="en-US" dirty="0"/>
          </a:p>
        </p:txBody>
      </p:sp>
      <p:sp>
        <p:nvSpPr>
          <p:cNvPr id="6" name="TextBox 5">
            <a:extLst>
              <a:ext uri="{FF2B5EF4-FFF2-40B4-BE49-F238E27FC236}">
                <a16:creationId xmlns:a16="http://schemas.microsoft.com/office/drawing/2014/main" id="{1431602B-8DCF-AAFF-8425-0207824927D8}"/>
              </a:ext>
            </a:extLst>
          </p:cNvPr>
          <p:cNvSpPr txBox="1"/>
          <p:nvPr/>
        </p:nvSpPr>
        <p:spPr>
          <a:xfrm>
            <a:off x="4114878" y="1776658"/>
            <a:ext cx="3456422" cy="4016484"/>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2400" dirty="0"/>
              <a:t>I</a:t>
            </a:r>
            <a:r>
              <a:rPr lang="en-US" sz="2400" i="0" baseline="0" dirty="0"/>
              <a:t>dentify performance improvement opportunities </a:t>
            </a:r>
            <a:endParaRPr lang="en-US" sz="2400" dirty="0"/>
          </a:p>
          <a:p>
            <a:pPr marL="285750" lvl="0" indent="-285750">
              <a:spcAft>
                <a:spcPts val="600"/>
              </a:spcAft>
              <a:buFont typeface="Arial" panose="020B0604020202020204" pitchFamily="34" charset="0"/>
              <a:buChar char="•"/>
            </a:pPr>
            <a:r>
              <a:rPr lang="en-US" sz="2400" i="0" baseline="0" dirty="0"/>
              <a:t>Improve management</a:t>
            </a:r>
            <a:endParaRPr lang="en-US" sz="2400" dirty="0"/>
          </a:p>
          <a:p>
            <a:pPr marL="285750" lvl="0" indent="-285750">
              <a:spcAft>
                <a:spcPts val="600"/>
              </a:spcAft>
              <a:buFont typeface="Arial" panose="020B0604020202020204" pitchFamily="34" charset="0"/>
              <a:buChar char="•"/>
            </a:pPr>
            <a:r>
              <a:rPr lang="en-US" sz="2400" i="0" baseline="0" dirty="0"/>
              <a:t>Develop leadership</a:t>
            </a:r>
            <a:endParaRPr lang="en-US" sz="2400" dirty="0"/>
          </a:p>
          <a:p>
            <a:pPr marL="285750" lvl="0" indent="-285750">
              <a:spcAft>
                <a:spcPts val="600"/>
              </a:spcAft>
              <a:buFont typeface="Arial" panose="020B0604020202020204" pitchFamily="34" charset="0"/>
              <a:buChar char="•"/>
            </a:pPr>
            <a:r>
              <a:rPr lang="en-US" sz="2400" i="0" baseline="0" dirty="0"/>
              <a:t>Improve relationships with the community </a:t>
            </a:r>
            <a:endParaRPr lang="en-US" sz="2400" dirty="0"/>
          </a:p>
        </p:txBody>
      </p:sp>
    </p:spTree>
    <p:custDataLst>
      <p:tags r:id="rId1"/>
    </p:custDataLst>
    <p:extLst>
      <p:ext uri="{BB962C8B-B14F-4D97-AF65-F5344CB8AC3E}">
        <p14:creationId xmlns:p14="http://schemas.microsoft.com/office/powerpoint/2010/main" val="3330536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  Roles and Responsibilities of  Boards of Health Related to  North Carolina Local Health Department  Accreditation&quot;/&gt;&lt;property id=&quot;20307&quot; value=&quot;258&quot;/&gt;&lt;/object&gt;&lt;object type=&quot;3&quot; unique_id=&quot;10004&quot;&gt;&lt;property id=&quot;20148&quot; value=&quot;5&quot;/&gt;&lt;property id=&quot;20300&quot; value=&quot;Slide 2 - &amp;quot;Presentation Overview &amp;quot;&quot;/&gt;&lt;property id=&quot;20307&quot; value=&quot;259&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90&quot;/&gt;&lt;/object&gt;&lt;object type=&quot;3&quot; unique_id=&quot;10007&quot;&gt;&lt;property id=&quot;20148&quot; value=&quot;5&quot;/&gt;&lt;property id=&quot;20300&quot; value=&quot;Slide 5 - &amp;quot;Basic Components of the Process&amp;quot;&quot;/&gt;&lt;property id=&quot;20307&quot; value=&quot;280&quot;/&gt;&lt;/object&gt;&lt;object type=&quot;3&quot; unique_id=&quot;10008&quot;&gt;&lt;property id=&quot;20148&quot; value=&quot;5&quot;/&gt;&lt;property id=&quot;20300&quot; value=&quot;Slide 6 - &amp;quot;Activities and Scoring Requirements &amp;quot;&quot;/&gt;&lt;property id=&quot;20307&quot; value=&quot;281&quot;/&gt;&lt;/object&gt;&lt;object type=&quot;3&quot; unique_id=&quot;10009&quot;&gt;&lt;property id=&quot;20148&quot; value=&quot;5&quot;/&gt;&lt;property id=&quot;20300&quot; value=&quot;Slide 7&quot;/&gt;&lt;property id=&quot;20307&quot; value=&quot;282&quot;/&gt;&lt;/object&gt;&lt;object type=&quot;3&quot; unique_id=&quot;10010&quot;&gt;&lt;property id=&quot;20148&quot; value=&quot;5&quot;/&gt;&lt;property id=&quot;20300&quot; value=&quot;Slide 8 - &amp;quot;Purpose of NCLHDA Program &amp;quot;&quot;/&gt;&lt;property id=&quot;20307&quot; value=&quot;283&quot;/&gt;&lt;/object&gt;&lt;object type=&quot;3&quot; unique_id=&quot;10011&quot;&gt;&lt;property id=&quot;20148&quot; value=&quot;5&quot;/&gt;&lt;property id=&quot;20300&quot; value=&quot;Slide 9 - &amp;quot;Connecting the Dots&amp;quot;&quot;/&gt;&lt;property id=&quot;20307&quot; value=&quot;777&quot;/&gt;&lt;/object&gt;&lt;object type=&quot;3&quot; unique_id=&quot;10012&quot;&gt;&lt;property id=&quot;20148&quot; value=&quot;5&quot;/&gt;&lt;property id=&quot;20300&quot; value=&quot;Slide 10&quot;/&gt;&lt;property id=&quot;20307&quot; value=&quot;496&quot;/&gt;&lt;/object&gt;&lt;object type=&quot;3&quot; unique_id=&quot;10013&quot;&gt;&lt;property id=&quot;20148&quot; value=&quot;5&quot;/&gt;&lt;property id=&quot;20300&quot; value=&quot;Slide 11&quot;/&gt;&lt;property id=&quot;20307&quot; value=&quot;1212&quot;/&gt;&lt;/object&gt;&lt;object type=&quot;3&quot; unique_id=&quot;10014&quot;&gt;&lt;property id=&quot;20148&quot; value=&quot;5&quot;/&gt;&lt;property id=&quot;20300&quot; value=&quot;Slide 12&quot;/&gt;&lt;property id=&quot;20307&quot; value=&quot;1213&quot;/&gt;&lt;/object&gt;&lt;object type=&quot;3&quot; unique_id=&quot;10015&quot;&gt;&lt;property id=&quot;20148&quot; value=&quot;5&quot;/&gt;&lt;property id=&quot;20300&quot; value=&quot;Slide 13&quot;/&gt;&lt;property id=&quot;20307&quot; value=&quot;1214&quot;/&gt;&lt;/object&gt;&lt;object type=&quot;3&quot; unique_id=&quot;10016&quot;&gt;&lt;property id=&quot;20148&quot; value=&quot;5&quot;/&gt;&lt;property id=&quot;20300&quot; value=&quot;Slide 14&quot;/&gt;&lt;property id=&quot;20307&quot; value=&quot;1215&quot;/&gt;&lt;/object&gt;&lt;object type=&quot;3&quot; unique_id=&quot;10017&quot;&gt;&lt;property id=&quot;20148&quot; value=&quot;5&quot;/&gt;&lt;property id=&quot;20300&quot; value=&quot;Slide 15&quot;/&gt;&lt;property id=&quot;20307&quot; value=&quot;286&quot;/&gt;&lt;/object&gt;&lt;object type=&quot;3&quot; unique_id=&quot;10018&quot;&gt;&lt;property id=&quot;20148&quot; value=&quot;5&quot;/&gt;&lt;property id=&quot;20300&quot; value=&quot;Slide 16 - &amp;quot;The Law&amp;quot;&quot;/&gt;&lt;property id=&quot;20307&quot; value=&quot;287&quot;/&gt;&lt;/object&gt;&lt;object type=&quot;3&quot; unique_id=&quot;10019&quot;&gt;&lt;property id=&quot;20148&quot; value=&quot;5&quot;/&gt;&lt;property id=&quot;20300&quot; value=&quot;Slide 17&quot;/&gt;&lt;property id=&quot;20307&quot; value=&quot;270&quot;/&gt;&lt;/object&gt;&lt;object type=&quot;3&quot; unique_id=&quot;10020&quot;&gt;&lt;property id=&quot;20148&quot; value=&quot;5&quot;/&gt;&lt;property id=&quot;20300&quot; value=&quot;Slide 18 - &amp;quot;Important Notes&amp;quot;&quot;/&gt;&lt;property id=&quot;20307&quot; value=&quot;271&quot;/&gt;&lt;/object&gt;&lt;object type=&quot;3&quot; unique_id=&quot;10021&quot;&gt;&lt;property id=&quot;20148&quot; value=&quot;5&quot;/&gt;&lt;property id=&quot;20300&quot; value=&quot;Slide 19 - &amp;quot;Board Role&amp;quot;&quot;/&gt;&lt;property id=&quot;20307&quot; value=&quot;272&quot;/&gt;&lt;/object&gt;&lt;object type=&quot;3&quot; unique_id=&quot;10022&quot;&gt;&lt;property id=&quot;20148&quot; value=&quot;5&quot;/&gt;&lt;property id=&quot;20300&quot; value=&quot;Slide 20 - &amp;quot;Finance &amp;quot;&quot;/&gt;&lt;property id=&quot;20307&quot; value=&quot;273&quot;/&gt;&lt;/object&gt;&lt;object type=&quot;3&quot; unique_id=&quot;10023&quot;&gt;&lt;property id=&quot;20148&quot; value=&quot;5&quot;/&gt;&lt;property id=&quot;20300&quot; value=&quot;Slide 21 - &amp;quot;Community Health &amp;quot;&quot;/&gt;&lt;property id=&quot;20307&quot; value=&quot;274&quot;/&gt;&lt;/object&gt;&lt;object type=&quot;3&quot; unique_id=&quot;10024&quot;&gt;&lt;property id=&quot;20148&quot; value=&quot;5&quot;/&gt;&lt;property id=&quot;20300&quot; value=&quot;Slide 22 - &amp;quot;Health Director/Staff &amp;quot;&quot;/&gt;&lt;property id=&quot;20307&quot; value=&quot;275&quot;/&gt;&lt;/object&gt;&lt;object type=&quot;3&quot; unique_id=&quot;10025&quot;&gt;&lt;property id=&quot;20148&quot; value=&quot;5&quot;/&gt;&lt;property id=&quot;20300&quot; value=&quot;Slide 23 - &amp;quot;Board Function &amp;quot;&quot;/&gt;&lt;property id=&quot;20307&quot; value=&quot;276&quot;/&gt;&lt;/object&gt;&lt;object type=&quot;3&quot; unique_id=&quot;10026&quot;&gt;&lt;property id=&quot;20148&quot; value=&quot;5&quot;/&gt;&lt;property id=&quot;20300&quot; value=&quot;Slide 24 - &amp;quot;Rules &amp;amp; Ordinances &amp;quot;&quot;/&gt;&lt;property id=&quot;20307&quot; value=&quot;277&quot;/&gt;&lt;/object&gt;&lt;object type=&quot;3&quot; unique_id=&quot;10027&quot;&gt;&lt;property id=&quot;20148&quot; value=&quot;5&quot;/&gt;&lt;property id=&quot;20300&quot; value=&quot;Slide 25 - &amp;quot;What can you do to be a                                   “good” BOH member? &amp;quot;&quot;/&gt;&lt;property id=&quot;20307&quot; value=&quot;278&quot;/&gt;&lt;/object&gt;&lt;object type=&quot;3&quot; unique_id=&quot;10028&quot;&gt;&lt;property id=&quot;20148&quot; value=&quot;5&quot;/&gt;&lt;property id=&quot;20300&quot; value=&quot;Slide 26 - &amp;quot;Questions &amp;amp; Comments&amp;quot;&quot;/&gt;&lt;property id=&quot;20307&quot; value=&quot;279&quot;/&gt;&lt;/object&gt;&lt;object type=&quot;3&quot; unique_id=&quot;10029&quot;&gt;&lt;property id=&quot;20148&quot; value=&quot;5&quot;/&gt;&lt;property id=&quot;20300&quot; value=&quot;Slide 27 - &amp;quot;  &amp;amp;#x09;&amp;amp;#x09; For additional information about the NCLHDA Program visit: NCLHDaccreditation.unc.edu  For questions please e&quot;/&gt;&lt;property id=&quot;20307&quot; value=&quot;440&quot;/&gt;&lt;/object&gt;&lt;/object&gt;&lt;object type=&quot;8&quot; unique_id=&quot;10058&quot;&gt;&lt;/object&gt;&lt;/object&gt;&lt;/database&gt;"/>
  <p:tag name="MMPROD_NEXTUNIQUEID" val="10009"/>
  <p:tag name="SECTOMILLISECCONVERTED" val="1"/>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CLHDA new">
  <a:themeElements>
    <a:clrScheme name="Accreditation">
      <a:dk1>
        <a:srgbClr val="000000"/>
      </a:dk1>
      <a:lt1>
        <a:srgbClr val="FFFFFF"/>
      </a:lt1>
      <a:dk2>
        <a:srgbClr val="000000"/>
      </a:dk2>
      <a:lt2>
        <a:srgbClr val="FFFFFF"/>
      </a:lt2>
      <a:accent1>
        <a:srgbClr val="4B9CD3"/>
      </a:accent1>
      <a:accent2>
        <a:srgbClr val="13294B"/>
      </a:accent2>
      <a:accent3>
        <a:srgbClr val="B6CB6F"/>
      </a:accent3>
      <a:accent4>
        <a:srgbClr val="F4E76E"/>
      </a:accent4>
      <a:accent5>
        <a:srgbClr val="1B998B"/>
      </a:accent5>
      <a:accent6>
        <a:srgbClr val="006BA6"/>
      </a:accent6>
      <a:hlink>
        <a:srgbClr val="9DD9D2"/>
      </a:hlink>
      <a:folHlink>
        <a:srgbClr val="3A3042"/>
      </a:folHlink>
    </a:clrScheme>
    <a:fontScheme name="NCLHDA 2019">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HDA new" id="{F5157B56-87E5-40BF-B314-E2EA4D608A17}" vid="{35688DD2-224A-41DC-B04D-1C0AF589758C}"/>
    </a:ext>
  </a:extLst>
</a:theme>
</file>

<file path=ppt/theme/theme10.xml><?xml version="1.0" encoding="utf-8"?>
<a:theme xmlns:a="http://schemas.openxmlformats.org/drawingml/2006/main" name="3_Office Theme">
  <a:themeElements>
    <a:clrScheme name="Accreditation">
      <a:dk1>
        <a:srgbClr val="000000"/>
      </a:dk1>
      <a:lt1>
        <a:srgbClr val="FFFFFF"/>
      </a:lt1>
      <a:dk2>
        <a:srgbClr val="000000"/>
      </a:dk2>
      <a:lt2>
        <a:srgbClr val="FFFFFF"/>
      </a:lt2>
      <a:accent1>
        <a:srgbClr val="4B9CD3"/>
      </a:accent1>
      <a:accent2>
        <a:srgbClr val="13294B"/>
      </a:accent2>
      <a:accent3>
        <a:srgbClr val="B6CB6F"/>
      </a:accent3>
      <a:accent4>
        <a:srgbClr val="F4E76E"/>
      </a:accent4>
      <a:accent5>
        <a:srgbClr val="1B998B"/>
      </a:accent5>
      <a:accent6>
        <a:srgbClr val="006BA6"/>
      </a:accent6>
      <a:hlink>
        <a:srgbClr val="9DD9D2"/>
      </a:hlink>
      <a:folHlink>
        <a:srgbClr val="3A3042"/>
      </a:folHlink>
    </a:clrScheme>
    <a:fontScheme name="NCLHDA 2019">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reditation PPT template 2022" id="{59CEDB55-B3A9-45C1-93D3-F15B02E3A9A7}" vid="{CB4DAEC6-8D1E-4C59-8D7E-506987E1AEE9}"/>
    </a:ext>
  </a:extLst>
</a:theme>
</file>

<file path=ppt/theme/theme11.xml><?xml version="1.0" encoding="utf-8"?>
<a:theme xmlns:a="http://schemas.openxmlformats.org/drawingml/2006/main" name="5_Office Theme">
  <a:themeElements>
    <a:clrScheme name="Accreditation">
      <a:dk1>
        <a:srgbClr val="000000"/>
      </a:dk1>
      <a:lt1>
        <a:srgbClr val="FFFFFF"/>
      </a:lt1>
      <a:dk2>
        <a:srgbClr val="000000"/>
      </a:dk2>
      <a:lt2>
        <a:srgbClr val="FFFFFF"/>
      </a:lt2>
      <a:accent1>
        <a:srgbClr val="4B9CD3"/>
      </a:accent1>
      <a:accent2>
        <a:srgbClr val="13294B"/>
      </a:accent2>
      <a:accent3>
        <a:srgbClr val="B6CB6F"/>
      </a:accent3>
      <a:accent4>
        <a:srgbClr val="F4E76E"/>
      </a:accent4>
      <a:accent5>
        <a:srgbClr val="1B998B"/>
      </a:accent5>
      <a:accent6>
        <a:srgbClr val="006BA6"/>
      </a:accent6>
      <a:hlink>
        <a:srgbClr val="9DD9D2"/>
      </a:hlink>
      <a:folHlink>
        <a:srgbClr val="3A3042"/>
      </a:folHlink>
    </a:clrScheme>
    <a:fontScheme name="NCLHDA 2019">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reditation PPT template 2022" id="{59CEDB55-B3A9-45C1-93D3-F15B02E3A9A7}" vid="{EEA94291-5D53-454E-AD9B-EB08D4510097}"/>
    </a:ext>
  </a:extLst>
</a:theme>
</file>

<file path=ppt/theme/theme12.xml><?xml version="1.0" encoding="utf-8"?>
<a:theme xmlns:a="http://schemas.openxmlformats.org/drawingml/2006/main" name="NCLHDA Template_2021">
  <a:themeElements>
    <a:clrScheme name="Custom 81">
      <a:dk1>
        <a:sysClr val="windowText" lastClr="000000"/>
      </a:dk1>
      <a:lt1>
        <a:sysClr val="window" lastClr="FFFFFF"/>
      </a:lt1>
      <a:dk2>
        <a:srgbClr val="1D425D"/>
      </a:dk2>
      <a:lt2>
        <a:srgbClr val="F0F0F0"/>
      </a:lt2>
      <a:accent1>
        <a:srgbClr val="36A49F"/>
      </a:accent1>
      <a:accent2>
        <a:srgbClr val="F9EBAD"/>
      </a:accent2>
      <a:accent3>
        <a:srgbClr val="874D7D"/>
      </a:accent3>
      <a:accent4>
        <a:srgbClr val="D4DEB0"/>
      </a:accent4>
      <a:accent5>
        <a:srgbClr val="1D425D"/>
      </a:accent5>
      <a:accent6>
        <a:srgbClr val="36A49F"/>
      </a:accent6>
      <a:hlink>
        <a:srgbClr val="0563C1"/>
      </a:hlink>
      <a:folHlink>
        <a:srgbClr val="954F72"/>
      </a:folHlink>
    </a:clrScheme>
    <a:fontScheme name="Custom 57">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reditation PPT template 2022" id="{59CEDB55-B3A9-45C1-93D3-F15B02E3A9A7}" vid="{E136E2C9-076A-4DF0-8FDD-08ACEFCAFA23}"/>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LHDA blue+white">
  <a:themeElements>
    <a:clrScheme name="Accreditation">
      <a:dk1>
        <a:srgbClr val="000000"/>
      </a:dk1>
      <a:lt1>
        <a:srgbClr val="FFFFFF"/>
      </a:lt1>
      <a:dk2>
        <a:srgbClr val="000000"/>
      </a:dk2>
      <a:lt2>
        <a:srgbClr val="FFFFFF"/>
      </a:lt2>
      <a:accent1>
        <a:srgbClr val="4B9CD3"/>
      </a:accent1>
      <a:accent2>
        <a:srgbClr val="13294B"/>
      </a:accent2>
      <a:accent3>
        <a:srgbClr val="B6CB6F"/>
      </a:accent3>
      <a:accent4>
        <a:srgbClr val="F4E76E"/>
      </a:accent4>
      <a:accent5>
        <a:srgbClr val="1B998B"/>
      </a:accent5>
      <a:accent6>
        <a:srgbClr val="006BA6"/>
      </a:accent6>
      <a:hlink>
        <a:srgbClr val="9DD9D2"/>
      </a:hlink>
      <a:folHlink>
        <a:srgbClr val="3A3042"/>
      </a:folHlink>
    </a:clrScheme>
    <a:fontScheme name="Custom 5">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reditation PPT template 2022" id="{59CEDB55-B3A9-45C1-93D3-F15B02E3A9A7}" vid="{138D1FDE-4265-4B94-94DD-CF2DE1A81415}"/>
    </a:ext>
  </a:extLst>
</a:theme>
</file>

<file path=ppt/theme/theme3.xml><?xml version="1.0" encoding="utf-8"?>
<a:theme xmlns:a="http://schemas.openxmlformats.org/drawingml/2006/main" name="4_2019 NCLHDA_NE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LHDA 2019">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reditation PPT template 2022" id="{59CEDB55-B3A9-45C1-93D3-F15B02E3A9A7}" vid="{3A580667-1142-45C0-B08C-C6ECEC9B556E}"/>
    </a:ext>
  </a:extLst>
</a:theme>
</file>

<file path=ppt/theme/theme4.xml><?xml version="1.0" encoding="utf-8"?>
<a:theme xmlns:a="http://schemas.openxmlformats.org/drawingml/2006/main" name="2_Office Theme">
  <a:themeElements>
    <a:clrScheme name="Accreditation">
      <a:dk1>
        <a:srgbClr val="000000"/>
      </a:dk1>
      <a:lt1>
        <a:srgbClr val="FFFFFF"/>
      </a:lt1>
      <a:dk2>
        <a:srgbClr val="000000"/>
      </a:dk2>
      <a:lt2>
        <a:srgbClr val="FFFFFF"/>
      </a:lt2>
      <a:accent1>
        <a:srgbClr val="4B9CD3"/>
      </a:accent1>
      <a:accent2>
        <a:srgbClr val="13294B"/>
      </a:accent2>
      <a:accent3>
        <a:srgbClr val="B6CB6F"/>
      </a:accent3>
      <a:accent4>
        <a:srgbClr val="F4E76E"/>
      </a:accent4>
      <a:accent5>
        <a:srgbClr val="1B998B"/>
      </a:accent5>
      <a:accent6>
        <a:srgbClr val="006BA6"/>
      </a:accent6>
      <a:hlink>
        <a:srgbClr val="9DD9D2"/>
      </a:hlink>
      <a:folHlink>
        <a:srgbClr val="3A3042"/>
      </a:folHlink>
    </a:clrScheme>
    <a:fontScheme name="NCLHDA 2019">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reditation PPT template 2022" id="{59CEDB55-B3A9-45C1-93D3-F15B02E3A9A7}" vid="{6FD26A23-605D-494D-9758-78C37B77CB87}"/>
    </a:ext>
  </a:extLst>
</a:theme>
</file>

<file path=ppt/theme/theme5.xml><?xml version="1.0" encoding="utf-8"?>
<a:theme xmlns:a="http://schemas.openxmlformats.org/drawingml/2006/main" name="1_NCLHDA_Updated Logo">
  <a:themeElements>
    <a:clrScheme name="Accreditation">
      <a:dk1>
        <a:srgbClr val="000000"/>
      </a:dk1>
      <a:lt1>
        <a:srgbClr val="FFFFFF"/>
      </a:lt1>
      <a:dk2>
        <a:srgbClr val="000000"/>
      </a:dk2>
      <a:lt2>
        <a:srgbClr val="FFFFFF"/>
      </a:lt2>
      <a:accent1>
        <a:srgbClr val="4B9CD3"/>
      </a:accent1>
      <a:accent2>
        <a:srgbClr val="13294B"/>
      </a:accent2>
      <a:accent3>
        <a:srgbClr val="B6CB6F"/>
      </a:accent3>
      <a:accent4>
        <a:srgbClr val="F4E76E"/>
      </a:accent4>
      <a:accent5>
        <a:srgbClr val="1B998B"/>
      </a:accent5>
      <a:accent6>
        <a:srgbClr val="006BA6"/>
      </a:accent6>
      <a:hlink>
        <a:srgbClr val="9DD9D2"/>
      </a:hlink>
      <a:folHlink>
        <a:srgbClr val="3A304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CIPH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IPH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IPH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IPH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IPH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IPH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IPH templat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IPH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IPH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IPH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IPH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IPH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creditation PPT template 2022" id="{59CEDB55-B3A9-45C1-93D3-F15B02E3A9A7}" vid="{8CABBD99-BEA7-4614-A7FF-437D6F7FB0D1}"/>
    </a:ext>
  </a:extLst>
</a:theme>
</file>

<file path=ppt/theme/theme6.xml><?xml version="1.0" encoding="utf-8"?>
<a:theme xmlns:a="http://schemas.openxmlformats.org/drawingml/2006/main" name="1_Theme1">
  <a:themeElements>
    <a:clrScheme name="Accreditation">
      <a:dk1>
        <a:srgbClr val="000000"/>
      </a:dk1>
      <a:lt1>
        <a:srgbClr val="FFFFFF"/>
      </a:lt1>
      <a:dk2>
        <a:srgbClr val="000000"/>
      </a:dk2>
      <a:lt2>
        <a:srgbClr val="FFFFFF"/>
      </a:lt2>
      <a:accent1>
        <a:srgbClr val="4B9CD3"/>
      </a:accent1>
      <a:accent2>
        <a:srgbClr val="13294B"/>
      </a:accent2>
      <a:accent3>
        <a:srgbClr val="B6CB6F"/>
      </a:accent3>
      <a:accent4>
        <a:srgbClr val="F4E76E"/>
      </a:accent4>
      <a:accent5>
        <a:srgbClr val="1B998B"/>
      </a:accent5>
      <a:accent6>
        <a:srgbClr val="006BA6"/>
      </a:accent6>
      <a:hlink>
        <a:srgbClr val="9DD9D2"/>
      </a:hlink>
      <a:folHlink>
        <a:srgbClr val="3A3042"/>
      </a:folHlink>
    </a:clrScheme>
    <a:fontScheme name="Custom 5">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reditation PPT template 2022" id="{59CEDB55-B3A9-45C1-93D3-F15B02E3A9A7}" vid="{D9D7ED72-EA1B-4FDA-B19D-E03BD5AD6FDB}"/>
    </a:ext>
  </a:extLst>
</a:theme>
</file>

<file path=ppt/theme/theme7.xml><?xml version="1.0" encoding="utf-8"?>
<a:theme xmlns:a="http://schemas.openxmlformats.org/drawingml/2006/main" name="5_2019 NCLHDA_NE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LHDA 2019">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reditation PPT template 2022" id="{59CEDB55-B3A9-45C1-93D3-F15B02E3A9A7}" vid="{1DF31BE7-0315-498D-A925-BD2248D59C3B}"/>
    </a:ext>
  </a:extLst>
</a:theme>
</file>

<file path=ppt/theme/theme8.xml><?xml version="1.0" encoding="utf-8"?>
<a:theme xmlns:a="http://schemas.openxmlformats.org/drawingml/2006/main" name="6_2019 NCLHDA_NE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LHDA 2019">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reditation PPT template 2022" id="{59CEDB55-B3A9-45C1-93D3-F15B02E3A9A7}" vid="{4C12EF85-FC84-4232-8BF3-6A82A5F1FB7A}"/>
    </a:ext>
  </a:extLst>
</a:theme>
</file>

<file path=ppt/theme/theme9.xml><?xml version="1.0" encoding="utf-8"?>
<a:theme xmlns:a="http://schemas.openxmlformats.org/drawingml/2006/main" name="2019 NCLHDA_NE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LHDA 2019">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reditation PPT template 2022" id="{59CEDB55-B3A9-45C1-93D3-F15B02E3A9A7}" vid="{4267AB9F-E52A-47FA-A706-C28501DA213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126C55B1A1454B90256FD4DBF47CCC" ma:contentTypeVersion="17" ma:contentTypeDescription="Create a new document." ma:contentTypeScope="" ma:versionID="7a637ea652215bfc9bcada72d6ee8e8b">
  <xsd:schema xmlns:xsd="http://www.w3.org/2001/XMLSchema" xmlns:xs="http://www.w3.org/2001/XMLSchema" xmlns:p="http://schemas.microsoft.com/office/2006/metadata/properties" xmlns:ns2="6f5c345d-5aba-4ba6-aef2-d683e216a587" xmlns:ns3="d0fc6a07-ec07-4d20-98c1-2f1d58daf9cd" targetNamespace="http://schemas.microsoft.com/office/2006/metadata/properties" ma:root="true" ma:fieldsID="d3f546bbbf089e45962f34435b0392e8" ns2:_="" ns3:_="">
    <xsd:import namespace="6f5c345d-5aba-4ba6-aef2-d683e216a587"/>
    <xsd:import namespace="d0fc6a07-ec07-4d20-98c1-2f1d58daf9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c345d-5aba-4ba6-aef2-d683e216a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fc6a07-ec07-4d20-98c1-2f1d58daf9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7ef78b-c3ba-4f9c-94f6-2c2d89cee69b}" ma:internalName="TaxCatchAll" ma:showField="CatchAllData" ma:web="d0fc6a07-ec07-4d20-98c1-2f1d58daf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0fc6a07-ec07-4d20-98c1-2f1d58daf9cd" xsi:nil="true"/>
    <lcf76f155ced4ddcb4097134ff3c332f xmlns="6f5c345d-5aba-4ba6-aef2-d683e216a587">
      <Terms xmlns="http://schemas.microsoft.com/office/infopath/2007/PartnerControls"/>
    </lcf76f155ced4ddcb4097134ff3c332f>
    <SharedWithUsers xmlns="d0fc6a07-ec07-4d20-98c1-2f1d58daf9cd">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A4131B-48AC-490A-96DD-EF08A004F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c345d-5aba-4ba6-aef2-d683e216a587"/>
    <ds:schemaRef ds:uri="d0fc6a07-ec07-4d20-98c1-2f1d58daf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33A675-CE9E-43DE-BDDC-A041BD29C52F}">
  <ds:schemaRefs>
    <ds:schemaRef ds:uri="6f5c345d-5aba-4ba6-aef2-d683e216a587"/>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d0fc6a07-ec07-4d20-98c1-2f1d58daf9cd"/>
    <ds:schemaRef ds:uri="http://purl.org/dc/elements/1.1/"/>
  </ds:schemaRefs>
</ds:datastoreItem>
</file>

<file path=customXml/itemProps3.xml><?xml version="1.0" encoding="utf-8"?>
<ds:datastoreItem xmlns:ds="http://schemas.openxmlformats.org/officeDocument/2006/customXml" ds:itemID="{D7618124-CD6D-425F-91FC-71826405EC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4653</TotalTime>
  <Words>3618</Words>
  <Application>Microsoft Office PowerPoint</Application>
  <PresentationFormat>Widescreen</PresentationFormat>
  <Paragraphs>228</Paragraphs>
  <Slides>25</Slides>
  <Notes>25</Notes>
  <HiddenSlides>1</HiddenSlides>
  <MMClips>0</MMClips>
  <ScaleCrop>false</ScaleCrop>
  <HeadingPairs>
    <vt:vector size="4" baseType="variant">
      <vt:variant>
        <vt:lpstr>Theme</vt:lpstr>
      </vt:variant>
      <vt:variant>
        <vt:i4>12</vt:i4>
      </vt:variant>
      <vt:variant>
        <vt:lpstr>Slide Titles</vt:lpstr>
      </vt:variant>
      <vt:variant>
        <vt:i4>25</vt:i4>
      </vt:variant>
    </vt:vector>
  </HeadingPairs>
  <TitlesOfParts>
    <vt:vector size="37" baseType="lpstr">
      <vt:lpstr>NCLHDA new</vt:lpstr>
      <vt:lpstr>NCLHDA blue+white</vt:lpstr>
      <vt:lpstr>4_2019 NCLHDA_NEW</vt:lpstr>
      <vt:lpstr>2_Office Theme</vt:lpstr>
      <vt:lpstr>1_NCLHDA_Updated Logo</vt:lpstr>
      <vt:lpstr>1_Theme1</vt:lpstr>
      <vt:lpstr>5_2019 NCLHDA_NEW</vt:lpstr>
      <vt:lpstr>6_2019 NCLHDA_NEW</vt:lpstr>
      <vt:lpstr>2019 NCLHDA_NEW</vt:lpstr>
      <vt:lpstr>3_Office Theme</vt:lpstr>
      <vt:lpstr>5_Office Theme</vt:lpstr>
      <vt:lpstr>NCLHDA Template_2021</vt:lpstr>
      <vt:lpstr>PowerPoint Presentation</vt:lpstr>
      <vt:lpstr>Presentation Overview</vt:lpstr>
      <vt:lpstr>Public Health Governance Structures</vt:lpstr>
      <vt:lpstr>Basic Components of the Process</vt:lpstr>
      <vt:lpstr>Activities and Scoring Requirements</vt:lpstr>
      <vt:lpstr>The Life Cycle of Accreditation </vt:lpstr>
      <vt:lpstr>Purpose of NCLHDA Program</vt:lpstr>
      <vt:lpstr>Connecting the Dots</vt:lpstr>
      <vt:lpstr>Accreditation provides a framework for a health department to:</vt:lpstr>
      <vt:lpstr>Results of 2023 Survey:  Quality Improvement</vt:lpstr>
      <vt:lpstr>Results of 2023 Survey:  Strategy Development</vt:lpstr>
      <vt:lpstr>Results of 2023 Survey:  Relationship Building</vt:lpstr>
      <vt:lpstr>Results of 2023 Survey:  Other Identified Sources of Value</vt:lpstr>
      <vt:lpstr>Being accredited helps position health departments and give them credibility as a respected player in the future of integrated healthcare and population health initiatives.</vt:lpstr>
      <vt:lpstr>The Law</vt:lpstr>
      <vt:lpstr>Board Role</vt:lpstr>
      <vt:lpstr>Finance</vt:lpstr>
      <vt:lpstr>Community Health</vt:lpstr>
      <vt:lpstr>Health Director/Staff</vt:lpstr>
      <vt:lpstr>Board Function</vt:lpstr>
      <vt:lpstr>Rules &amp; Ordinances</vt:lpstr>
      <vt:lpstr>What can you do to be a “good” BOH member?</vt:lpstr>
      <vt:lpstr>Questions &amp; Comments</vt:lpstr>
      <vt:lpstr>   </vt:lpstr>
      <vt:lpstr>Important Notes</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Rhew, Lori</dc:creator>
  <cp:lastModifiedBy>Nemitz, Margaret Fonville Benson</cp:lastModifiedBy>
  <cp:revision>170</cp:revision>
  <cp:lastPrinted>2018-03-27T13:08:19Z</cp:lastPrinted>
  <dcterms:created xsi:type="dcterms:W3CDTF">2018-01-04T15:58:12Z</dcterms:created>
  <dcterms:modified xsi:type="dcterms:W3CDTF">2023-12-29T16:08:19Z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3FC01ED3-F100-434C-9636-CAFE2085B817</vt:lpwstr>
  </property>
  <property fmtid="{D5CDD505-2E9C-101B-9397-08002B2CF9AE}" pid="3" name="ArticulatePath">
    <vt:lpwstr>Roles and Responsibilities of Boards of Health 1-1-20_v2</vt:lpwstr>
  </property>
  <property fmtid="{D5CDD505-2E9C-101B-9397-08002B2CF9AE}" pid="4" name="ContentTypeId">
    <vt:lpwstr>0x01010051126C55B1A1454B90256FD4DBF47CCC</vt:lpwstr>
  </property>
  <property fmtid="{D5CDD505-2E9C-101B-9397-08002B2CF9AE}" pid="5" name="MediaServiceImageTags">
    <vt:lpwstr/>
  </property>
</Properties>
</file>